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3.wmf" ContentType="image/x-wmf"/>
  <Override PartName="/ppt/media/image52.jpeg" ContentType="image/jpeg"/>
  <Override PartName="/ppt/media/image44.wmf" ContentType="image/x-wmf"/>
  <Override PartName="/ppt/media/image43.wmf" ContentType="image/x-wmf"/>
  <Override PartName="/ppt/media/image41.wmf" ContentType="image/x-wmf"/>
  <Override PartName="/ppt/media/image15.wmf" ContentType="image/x-wmf"/>
  <Override PartName="/ppt/media/image39.wmf" ContentType="image/x-wmf"/>
  <Override PartName="/ppt/media/image14.wmf" ContentType="image/x-wmf"/>
  <Override PartName="/ppt/media/image42.png" ContentType="image/png"/>
  <Override PartName="/ppt/media/image37.wmf" ContentType="image/x-wmf"/>
  <Override PartName="/ppt/media/image12.wmf" ContentType="image/x-wmf"/>
  <Override PartName="/ppt/media/image10.wmf" ContentType="image/x-wmf"/>
  <Override PartName="/ppt/media/image46.png" ContentType="image/png"/>
  <Override PartName="/ppt/media/image16.wmf" ContentType="image/x-wmf"/>
  <Override PartName="/ppt/media/image18.wmf" ContentType="image/x-wmf"/>
  <Override PartName="/ppt/media/image19.wmf" ContentType="image/x-wmf"/>
  <Override PartName="/ppt/media/image45.wmf" ContentType="image/x-wmf"/>
  <Override PartName="/ppt/media/image20.wmf" ContentType="image/x-wmf"/>
  <Override PartName="/ppt/media/image21.wmf" ContentType="image/x-wmf"/>
  <Override PartName="/ppt/media/image47.wmf" ContentType="image/x-wmf"/>
  <Override PartName="/ppt/media/image22.wmf" ContentType="image/x-wmf"/>
  <Override PartName="/ppt/media/image48.wmf" ContentType="image/x-wmf"/>
  <Override PartName="/ppt/media/image23.wmf" ContentType="image/x-wmf"/>
  <Override PartName="/ppt/media/image50.jpeg" ContentType="image/jpeg"/>
  <Override PartName="/ppt/media/image49.wmf" ContentType="image/x-wmf"/>
  <Override PartName="/ppt/media/image24.wmf" ContentType="image/x-wmf"/>
  <Override PartName="/ppt/media/image28.wmf" ContentType="image/x-wmf"/>
  <Override PartName="/ppt/media/image55.wmf" ContentType="image/x-wmf"/>
  <Override PartName="/ppt/media/image30.wmf" ContentType="image/x-wmf"/>
  <Override PartName="/ppt/media/image33.wmf" ContentType="image/x-wmf"/>
  <Override PartName="/ppt/media/image34.wmf" ContentType="image/x-wmf"/>
  <Override PartName="/ppt/media/image11.wmf" ContentType="image/x-wmf"/>
  <Override PartName="/ppt/media/image36.wmf" ContentType="image/x-wmf"/>
  <Override PartName="/ppt/media/image13.jpeg" ContentType="image/jpeg"/>
  <Override PartName="/ppt/media/image17.jpeg" ContentType="image/jpeg"/>
  <Override PartName="/ppt/media/image54.jpeg" ContentType="image/jpeg"/>
  <Override PartName="/ppt/media/image9.wmf" ContentType="image/x-wmf"/>
  <Override PartName="/ppt/media/image7.wmf" ContentType="image/x-wmf"/>
  <Override PartName="/ppt/media/image3.wmf" ContentType="image/x-wmf"/>
  <Override PartName="/ppt/media/image5.wmf" ContentType="image/x-wmf"/>
  <Override PartName="/ppt/media/image8.jpeg" ContentType="image/jpeg"/>
  <Override PartName="/ppt/media/image4.jpeg" ContentType="image/jpeg"/>
  <Override PartName="/ppt/media/image6.jpeg" ContentType="image/jpeg"/>
  <Override PartName="/ppt/media/image26.wmf" ContentType="image/x-wmf"/>
  <Override PartName="/ppt/media/image31.png" ContentType="image/png"/>
  <Override PartName="/ppt/media/image51.wmf" ContentType="image/x-wmf"/>
  <Override PartName="/ppt/media/image40.jpeg" ContentType="image/jpeg"/>
  <Override PartName="/ppt/media/image1.png" ContentType="image/png"/>
  <Override PartName="/ppt/media/image25.jpeg" ContentType="image/jpeg"/>
  <Override PartName="/ppt/media/image27.jpeg" ContentType="image/jpeg"/>
  <Override PartName="/ppt/media/image29.jpeg" ContentType="image/jpeg"/>
  <Override PartName="/ppt/media/image38.jpeg" ContentType="image/jpeg"/>
  <Override PartName="/ppt/media/image2.wmf" ContentType="image/x-wmf"/>
  <Override PartName="/ppt/media/image32.jpeg" ContentType="image/jpeg"/>
  <Override PartName="/ppt/media/image35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90520" y="6273720"/>
            <a:ext cx="98820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image" Target="../media/image38.jpeg"/><Relationship Id="rId3" Type="http://schemas.openxmlformats.org/officeDocument/2006/relationships/image" Target="../media/image39.wmf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wm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wmf"/><Relationship Id="rId3" Type="http://schemas.openxmlformats.org/officeDocument/2006/relationships/image" Target="../media/image44.wmf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wmf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wmf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wmf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385560" cy="703836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88000" y="1800000"/>
            <a:ext cx="8422920" cy="309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1080000" y="2555640"/>
            <a:ext cx="738036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In our documentation </a:t>
            </a:r>
            <a:br/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we trust !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-507960" y="1091880"/>
            <a:ext cx="934452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4"/>
          <p:cNvSpPr/>
          <p:nvPr/>
        </p:nvSpPr>
        <p:spPr>
          <a:xfrm>
            <a:off x="-507960" y="3048120"/>
            <a:ext cx="9344520" cy="55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85" name="CustomShape 5"/>
          <p:cNvSpPr/>
          <p:nvPr/>
        </p:nvSpPr>
        <p:spPr>
          <a:xfrm>
            <a:off x="72000" y="6552720"/>
            <a:ext cx="2808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Picture 107" descr=""/>
          <p:cNvPicPr/>
          <p:nvPr/>
        </p:nvPicPr>
        <p:blipFill>
          <a:blip r:embed="rId1"/>
          <a:stretch/>
        </p:blipFill>
        <p:spPr>
          <a:xfrm>
            <a:off x="-143640" y="-144000"/>
            <a:ext cx="9429840" cy="7702200"/>
          </a:xfrm>
          <a:prstGeom prst="rect">
            <a:avLst/>
          </a:prstGeom>
          <a:ln>
            <a:noFill/>
          </a:ln>
        </p:spPr>
      </p:pic>
      <p:pic>
        <p:nvPicPr>
          <p:cNvPr id="438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439" name="CustomShape 3"/>
          <p:cNvSpPr/>
          <p:nvPr/>
        </p:nvSpPr>
        <p:spPr>
          <a:xfrm>
            <a:off x="72000" y="6552720"/>
            <a:ext cx="2808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40" name="CustomShape 4"/>
          <p:cNvSpPr/>
          <p:nvPr/>
        </p:nvSpPr>
        <p:spPr>
          <a:xfrm>
            <a:off x="0" y="4824000"/>
            <a:ext cx="89816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Wiki, Confluence, Backlog...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3" name="Picture 112" descr=""/>
          <p:cNvPicPr/>
          <p:nvPr/>
        </p:nvPicPr>
        <p:blipFill>
          <a:blip r:embed="rId1"/>
          <a:stretch/>
        </p:blipFill>
        <p:spPr>
          <a:xfrm>
            <a:off x="-648000" y="-767520"/>
            <a:ext cx="11158200" cy="7677720"/>
          </a:xfrm>
          <a:prstGeom prst="rect">
            <a:avLst/>
          </a:prstGeom>
          <a:ln>
            <a:noFill/>
          </a:ln>
        </p:spPr>
      </p:pic>
      <p:pic>
        <p:nvPicPr>
          <p:cNvPr id="44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445" name="CustomShape 3"/>
          <p:cNvSpPr/>
          <p:nvPr/>
        </p:nvSpPr>
        <p:spPr>
          <a:xfrm>
            <a:off x="72000" y="6552720"/>
            <a:ext cx="259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2871000" y="5017320"/>
            <a:ext cx="10886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</a:rPr>
              <a:t>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7" name="CustomShape 5"/>
          <p:cNvSpPr/>
          <p:nvPr/>
        </p:nvSpPr>
        <p:spPr>
          <a:xfrm>
            <a:off x="6192000" y="2137320"/>
            <a:ext cx="10641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</a:rPr>
              <a:t>KO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Picture 117" descr=""/>
          <p:cNvPicPr/>
          <p:nvPr/>
        </p:nvPicPr>
        <p:blipFill>
          <a:blip r:embed="rId1"/>
          <a:stretch/>
        </p:blipFill>
        <p:spPr>
          <a:xfrm>
            <a:off x="-387720" y="-72000"/>
            <a:ext cx="9673920" cy="7146720"/>
          </a:xfrm>
          <a:prstGeom prst="rect">
            <a:avLst/>
          </a:prstGeom>
          <a:ln>
            <a:noFill/>
          </a:ln>
        </p:spPr>
      </p:pic>
      <p:pic>
        <p:nvPicPr>
          <p:cNvPr id="45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452" name="CustomShape 3"/>
          <p:cNvSpPr/>
          <p:nvPr/>
        </p:nvSpPr>
        <p:spPr>
          <a:xfrm>
            <a:off x="72000" y="6552720"/>
            <a:ext cx="3384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2036160" y="468360"/>
            <a:ext cx="4371480" cy="27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BDD: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Behavior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Driven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Development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TextShape 3"/>
          <p:cNvSpPr txBox="1"/>
          <p:nvPr/>
        </p:nvSpPr>
        <p:spPr>
          <a:xfrm>
            <a:off x="257400" y="1027080"/>
            <a:ext cx="8814600" cy="520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3600" spc="-1" strike="noStrike">
                <a:latin typeface="Arial"/>
              </a:rPr>
              <a:t>Given</a:t>
            </a:r>
            <a:r>
              <a:rPr b="0" lang="en-GB" sz="3600" spc="-1" strike="noStrike">
                <a:latin typeface="Arial"/>
              </a:rPr>
              <a:t> </a:t>
            </a:r>
            <a:r>
              <a:rPr b="0" lang="en-GB" sz="3200" spc="-1" strike="noStrike">
                <a:latin typeface="Arial"/>
              </a:rPr>
              <a:t>l’état de mon application</a:t>
            </a:r>
            <a:br/>
            <a:endParaRPr b="0" lang="en-GB" sz="3200" spc="-1" strike="noStrike">
              <a:latin typeface="Arial"/>
            </a:endParaRPr>
          </a:p>
          <a:p>
            <a:r>
              <a:rPr b="1" lang="en-GB" sz="3600" spc="-1" strike="noStrike">
                <a:latin typeface="Arial"/>
              </a:rPr>
              <a:t>And</a:t>
            </a:r>
            <a:r>
              <a:rPr b="0" lang="en-GB" sz="3600" spc="-1" strike="noStrike">
                <a:latin typeface="Arial"/>
              </a:rPr>
              <a:t>    </a:t>
            </a:r>
            <a:r>
              <a:rPr b="0" lang="en-GB" sz="3200" spc="-1" strike="noStrike">
                <a:latin typeface="Arial"/>
              </a:rPr>
              <a:t>le comportement des composants                       dont je dépends</a:t>
            </a:r>
            <a:r>
              <a:rPr b="0" lang="en-GB" sz="3600" spc="-1" strike="noStrike">
                <a:latin typeface="Arial"/>
              </a:rPr>
              <a:t> </a:t>
            </a:r>
            <a:endParaRPr b="0" lang="en-GB" sz="3600" spc="-1" strike="noStrike">
              <a:latin typeface="Arial"/>
            </a:endParaRPr>
          </a:p>
          <a:p>
            <a:endParaRPr b="0" lang="en-GB" sz="3600" spc="-1" strike="noStrike">
              <a:latin typeface="Arial"/>
            </a:endParaRPr>
          </a:p>
          <a:p>
            <a:r>
              <a:rPr b="1" lang="en-GB" sz="3600" spc="-1" strike="noStrike">
                <a:latin typeface="Arial"/>
              </a:rPr>
              <a:t>When</a:t>
            </a:r>
            <a:r>
              <a:rPr b="0" lang="en-GB" sz="3600" spc="-1" strike="noStrike">
                <a:latin typeface="Arial"/>
              </a:rPr>
              <a:t> </a:t>
            </a:r>
            <a:r>
              <a:rPr b="0" lang="en-GB" sz="3200" spc="-1" strike="noStrike">
                <a:latin typeface="Arial"/>
              </a:rPr>
              <a:t>je fais une action sur mon application</a:t>
            </a:r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r>
              <a:rPr b="1" lang="en-GB" sz="3600" spc="-1" strike="noStrike">
                <a:latin typeface="Arial"/>
              </a:rPr>
              <a:t>Then</a:t>
            </a:r>
            <a:r>
              <a:rPr b="0" lang="en-GB" sz="3600" spc="-1" strike="noStrike">
                <a:latin typeface="Arial"/>
              </a:rPr>
              <a:t>  </a:t>
            </a:r>
            <a:r>
              <a:rPr b="0" lang="en-GB" sz="3200" spc="-1" strike="noStrike">
                <a:latin typeface="Arial"/>
              </a:rPr>
              <a:t>je fais des verifications </a:t>
            </a:r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TextShape 3"/>
          <p:cNvSpPr txBox="1"/>
          <p:nvPr/>
        </p:nvSpPr>
        <p:spPr>
          <a:xfrm>
            <a:off x="257400" y="1027080"/>
            <a:ext cx="8814600" cy="520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GB" sz="3600" spc="-1" strike="noStrike">
                <a:latin typeface="Arial"/>
              </a:rPr>
              <a:t>Given</a:t>
            </a:r>
            <a:r>
              <a:rPr b="0" lang="en-GB" sz="3600" spc="-1" strike="noStrike">
                <a:latin typeface="Arial"/>
              </a:rPr>
              <a:t> </a:t>
            </a:r>
            <a:r>
              <a:rPr b="0" lang="en-GB" sz="3200" spc="-1" strike="noStrike">
                <a:latin typeface="Arial"/>
              </a:rPr>
              <a:t>l’état de mon application</a:t>
            </a:r>
            <a:br/>
            <a:endParaRPr b="0" lang="en-GB" sz="3200" spc="-1" strike="noStrike">
              <a:latin typeface="Arial"/>
            </a:endParaRPr>
          </a:p>
          <a:p>
            <a:r>
              <a:rPr b="1" lang="en-GB" sz="3600" spc="-1" strike="noStrike">
                <a:latin typeface="Arial"/>
              </a:rPr>
              <a:t>And</a:t>
            </a:r>
            <a:r>
              <a:rPr b="0" lang="en-GB" sz="3600" spc="-1" strike="noStrike">
                <a:latin typeface="Arial"/>
              </a:rPr>
              <a:t>    </a:t>
            </a:r>
            <a:r>
              <a:rPr b="0" lang="en-GB" sz="3200" spc="-1" strike="noStrike">
                <a:latin typeface="Arial"/>
              </a:rPr>
              <a:t>le comportement des composants                       dont je dépends</a:t>
            </a:r>
            <a:r>
              <a:rPr b="0" lang="en-GB" sz="3600" spc="-1" strike="noStrike">
                <a:latin typeface="Arial"/>
              </a:rPr>
              <a:t> </a:t>
            </a:r>
            <a:endParaRPr b="0" lang="en-GB" sz="3600" spc="-1" strike="noStrike">
              <a:latin typeface="Arial"/>
            </a:endParaRPr>
          </a:p>
          <a:p>
            <a:endParaRPr b="0" lang="en-GB" sz="3600" spc="-1" strike="noStrike">
              <a:latin typeface="Arial"/>
            </a:endParaRPr>
          </a:p>
          <a:p>
            <a:r>
              <a:rPr b="1" lang="en-GB" sz="3600" spc="-1" strike="noStrike">
                <a:latin typeface="Arial"/>
              </a:rPr>
              <a:t>When</a:t>
            </a:r>
            <a:r>
              <a:rPr b="0" lang="en-GB" sz="3600" spc="-1" strike="noStrike">
                <a:latin typeface="Arial"/>
              </a:rPr>
              <a:t> </a:t>
            </a:r>
            <a:r>
              <a:rPr b="0" lang="en-GB" sz="3200" spc="-1" strike="noStrike">
                <a:latin typeface="Arial"/>
              </a:rPr>
              <a:t>je fais une action sur mon application</a:t>
            </a:r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r>
              <a:rPr b="1" lang="en-GB" sz="3600" spc="-1" strike="noStrike">
                <a:latin typeface="Arial"/>
              </a:rPr>
              <a:t>Then</a:t>
            </a:r>
            <a:r>
              <a:rPr b="0" lang="en-GB" sz="3600" spc="-1" strike="noStrike">
                <a:latin typeface="Arial"/>
              </a:rPr>
              <a:t>  </a:t>
            </a:r>
            <a:r>
              <a:rPr b="0" lang="en-GB" sz="3200" spc="-1" strike="noStrike">
                <a:latin typeface="Arial"/>
              </a:rPr>
              <a:t>je fais des verifications </a:t>
            </a:r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  <a:p>
            <a:endParaRPr b="0" lang="en-GB" sz="32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1872000" y="2016000"/>
            <a:ext cx="5616000" cy="2304000"/>
          </a:xfrm>
          <a:prstGeom prst="rect">
            <a:avLst/>
          </a:prstGeom>
          <a:solidFill>
            <a:srgbClr val="ff8d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MET</a:t>
            </a:r>
            <a:r>
              <a:rPr b="0" lang="en-GB" sz="4400" spc="-1" strike="noStrike">
                <a:latin typeface="Arial"/>
              </a:rPr>
              <a:t>TRE </a:t>
            </a:r>
            <a:r>
              <a:rPr b="0" lang="en-GB" sz="4400" spc="-1" strike="noStrike">
                <a:latin typeface="Arial"/>
              </a:rPr>
              <a:t>UN </a:t>
            </a:r>
            <a:br/>
            <a:r>
              <a:rPr b="0" lang="en-GB" sz="4400" spc="-1" strike="noStrike">
                <a:latin typeface="Arial"/>
              </a:rPr>
              <a:t>VRAI </a:t>
            </a:r>
            <a:r>
              <a:rPr b="0" lang="en-GB" sz="4400" spc="-1" strike="noStrike">
                <a:latin typeface="Arial"/>
              </a:rPr>
              <a:t>EXE</a:t>
            </a:r>
            <a:r>
              <a:rPr b="0" lang="en-GB" sz="4400" spc="-1" strike="noStrike">
                <a:latin typeface="Arial"/>
              </a:rPr>
              <a:t>MPL</a:t>
            </a:r>
            <a:r>
              <a:rPr b="0" lang="en-GB" sz="4400" spc="-1" strike="noStrike">
                <a:latin typeface="Arial"/>
              </a:rPr>
              <a:t>E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Picture 122" descr=""/>
          <p:cNvPicPr/>
          <p:nvPr/>
        </p:nvPicPr>
        <p:blipFill>
          <a:blip r:embed="rId1"/>
          <a:stretch/>
        </p:blipFill>
        <p:spPr>
          <a:xfrm>
            <a:off x="-8640" y="804600"/>
            <a:ext cx="9142200" cy="5271120"/>
          </a:xfrm>
          <a:prstGeom prst="rect">
            <a:avLst/>
          </a:prstGeom>
          <a:ln>
            <a:noFill/>
          </a:ln>
        </p:spPr>
      </p:pic>
      <p:sp>
        <p:nvSpPr>
          <p:cNvPr id="464" name="CustomShape 3"/>
          <p:cNvSpPr/>
          <p:nvPr/>
        </p:nvSpPr>
        <p:spPr>
          <a:xfrm>
            <a:off x="72000" y="6553800"/>
            <a:ext cx="4464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https://thegarden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er.kelkoogroup.c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792000" y="3096000"/>
            <a:ext cx="1800000" cy="86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custDash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?</a:t>
            </a:r>
            <a:r>
              <a:rPr b="0" lang="en-GB" sz="1800" spc="-1" strike="noStrike">
                <a:latin typeface="Arial"/>
              </a:rPr>
              <a:t>?</a:t>
            </a:r>
            <a:r>
              <a:rPr b="0" lang="en-GB" sz="1800" spc="-1" strike="noStrike">
                <a:latin typeface="Arial"/>
              </a:rPr>
              <a:t>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6" name="Line 5"/>
          <p:cNvSpPr/>
          <p:nvPr/>
        </p:nvSpPr>
        <p:spPr>
          <a:xfrm flipH="1">
            <a:off x="1008000" y="3672000"/>
            <a:ext cx="1368000" cy="0"/>
          </a:xfrm>
          <a:prstGeom prst="line">
            <a:avLst/>
          </a:prstGeom>
          <a:ln>
            <a:solidFill>
              <a:srgbClr val="000000"/>
            </a:solidFill>
            <a:custDash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9" name="Picture 155" descr=""/>
          <p:cNvPicPr/>
          <p:nvPr/>
        </p:nvPicPr>
        <p:blipFill>
          <a:blip r:embed="rId1"/>
          <a:stretch/>
        </p:blipFill>
        <p:spPr>
          <a:xfrm>
            <a:off x="-791640" y="-695520"/>
            <a:ext cx="11517840" cy="7677720"/>
          </a:xfrm>
          <a:prstGeom prst="rect">
            <a:avLst/>
          </a:prstGeom>
          <a:ln>
            <a:noFill/>
          </a:ln>
        </p:spPr>
      </p:pic>
      <p:pic>
        <p:nvPicPr>
          <p:cNvPr id="47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471" name="CustomShape 3"/>
          <p:cNvSpPr/>
          <p:nvPr/>
        </p:nvSpPr>
        <p:spPr>
          <a:xfrm>
            <a:off x="72000" y="6552720"/>
            <a:ext cx="3456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: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h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: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/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/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w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w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w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.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p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x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l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.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2" name="CustomShape 4"/>
          <p:cNvSpPr/>
          <p:nvPr/>
        </p:nvSpPr>
        <p:spPr>
          <a:xfrm>
            <a:off x="504000" y="2304000"/>
            <a:ext cx="734616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G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u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i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é</a:t>
            </a:r>
            <a:endParaRPr b="0" lang="en-GB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I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n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cl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u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e 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a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n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s 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   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l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e 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c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y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cl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e 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e 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v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475" name="CustomShape 2"/>
          <p:cNvSpPr/>
          <p:nvPr/>
        </p:nvSpPr>
        <p:spPr>
          <a:xfrm>
            <a:off x="576000" y="320760"/>
            <a:ext cx="7218360" cy="64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Guide de documentation</a:t>
            </a:r>
            <a:br/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Quoi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	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Niveau platforme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	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Niveau projet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	</a:t>
            </a: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Niveau feature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Qui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Quand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Comment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- A qui</a:t>
            </a:r>
            <a:br/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Picture 2" descr=""/>
          <p:cNvPicPr/>
          <p:nvPr/>
        </p:nvPicPr>
        <p:blipFill>
          <a:blip r:embed="rId1"/>
          <a:stretch/>
        </p:blipFill>
        <p:spPr>
          <a:xfrm>
            <a:off x="-291960" y="36720"/>
            <a:ext cx="12711600" cy="6815520"/>
          </a:xfrm>
          <a:prstGeom prst="rect">
            <a:avLst/>
          </a:prstGeom>
          <a:ln>
            <a:noFill/>
          </a:ln>
        </p:spPr>
      </p:pic>
      <p:sp>
        <p:nvSpPr>
          <p:cNvPr id="477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480" name="CustomShape 3"/>
          <p:cNvSpPr/>
          <p:nvPr/>
        </p:nvSpPr>
        <p:spPr>
          <a:xfrm>
            <a:off x="72000" y="6552720"/>
            <a:ext cx="2346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360000" y="4608000"/>
            <a:ext cx="738144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D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o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c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u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m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n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t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a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t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i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o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n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T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r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u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s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t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 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A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g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r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m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e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n</a:t>
            </a:r>
            <a:r>
              <a:rPr b="1" lang="en-GB" sz="6000" spc="-1" strike="noStrike">
                <a:solidFill>
                  <a:srgbClr val="ffffff"/>
                </a:solidFill>
                <a:latin typeface="DejaVu Sans"/>
              </a:rPr>
              <a:t>t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pic>
        <p:nvPicPr>
          <p:cNvPr id="485" name="Picture 127" descr=""/>
          <p:cNvPicPr/>
          <p:nvPr/>
        </p:nvPicPr>
        <p:blipFill>
          <a:blip r:embed="rId2"/>
          <a:stretch/>
        </p:blipFill>
        <p:spPr>
          <a:xfrm>
            <a:off x="-360000" y="0"/>
            <a:ext cx="11568600" cy="6928560"/>
          </a:xfrm>
          <a:prstGeom prst="rect">
            <a:avLst/>
          </a:prstGeom>
          <a:ln>
            <a:noFill/>
          </a:ln>
        </p:spPr>
      </p:pic>
      <p:sp>
        <p:nvSpPr>
          <p:cNvPr id="486" name="CustomShape 3"/>
          <p:cNvSpPr/>
          <p:nvPr/>
        </p:nvSpPr>
        <p:spPr>
          <a:xfrm>
            <a:off x="72360" y="6553080"/>
            <a:ext cx="2735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487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87" descr=""/>
          <p:cNvPicPr/>
          <p:nvPr/>
        </p:nvPicPr>
        <p:blipFill>
          <a:blip r:embed="rId1"/>
          <a:stretch/>
        </p:blipFill>
        <p:spPr>
          <a:xfrm>
            <a:off x="-216000" y="0"/>
            <a:ext cx="9574200" cy="698220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72000" y="6552360"/>
            <a:ext cx="2016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G. Reinhart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360000" y="2785680"/>
            <a:ext cx="622620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Gérald Reinhart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Dev, EM,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PO de theGardener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Picture 132" descr=""/>
          <p:cNvPicPr/>
          <p:nvPr/>
        </p:nvPicPr>
        <p:blipFill>
          <a:blip r:embed="rId1"/>
          <a:stretch/>
        </p:blipFill>
        <p:spPr>
          <a:xfrm>
            <a:off x="-504000" y="0"/>
            <a:ext cx="10726560" cy="7102440"/>
          </a:xfrm>
          <a:prstGeom prst="rect">
            <a:avLst/>
          </a:prstGeom>
          <a:ln>
            <a:noFill/>
          </a:ln>
        </p:spPr>
      </p:pic>
      <p:pic>
        <p:nvPicPr>
          <p:cNvPr id="49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492" name="CustomShape 3"/>
          <p:cNvSpPr/>
          <p:nvPr/>
        </p:nvSpPr>
        <p:spPr>
          <a:xfrm>
            <a:off x="72360" y="6553080"/>
            <a:ext cx="2807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icture 135" descr=""/>
          <p:cNvPicPr/>
          <p:nvPr/>
        </p:nvPicPr>
        <p:blipFill>
          <a:blip r:embed="rId1"/>
          <a:stretch/>
        </p:blipFill>
        <p:spPr>
          <a:xfrm>
            <a:off x="-72000" y="0"/>
            <a:ext cx="9286560" cy="6910560"/>
          </a:xfrm>
          <a:prstGeom prst="rect">
            <a:avLst/>
          </a:prstGeom>
          <a:ln>
            <a:noFill/>
          </a:ln>
        </p:spPr>
      </p:pic>
      <p:sp>
        <p:nvSpPr>
          <p:cNvPr id="494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pic>
        <p:nvPicPr>
          <p:cNvPr id="497" name="Picture 7" descr=""/>
          <p:cNvPicPr/>
          <p:nvPr/>
        </p:nvPicPr>
        <p:blipFill>
          <a:blip r:embed="rId3"/>
          <a:stretch/>
        </p:blipFill>
        <p:spPr>
          <a:xfrm>
            <a:off x="1055160" y="2212200"/>
            <a:ext cx="7079400" cy="1890360"/>
          </a:xfrm>
          <a:prstGeom prst="rect">
            <a:avLst/>
          </a:prstGeom>
          <a:ln>
            <a:noFill/>
          </a:ln>
        </p:spPr>
      </p:pic>
      <p:sp>
        <p:nvSpPr>
          <p:cNvPr id="498" name="CustomShape 3"/>
          <p:cNvSpPr/>
          <p:nvPr/>
        </p:nvSpPr>
        <p:spPr>
          <a:xfrm>
            <a:off x="72000" y="6553440"/>
            <a:ext cx="3888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pic>
        <p:nvPicPr>
          <p:cNvPr id="502" name="Picture 168" descr=""/>
          <p:cNvPicPr/>
          <p:nvPr/>
        </p:nvPicPr>
        <p:blipFill>
          <a:blip r:embed="rId2"/>
          <a:stretch/>
        </p:blipFill>
        <p:spPr>
          <a:xfrm>
            <a:off x="432000" y="47880"/>
            <a:ext cx="7486560" cy="672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4644360" y="3224520"/>
            <a:ext cx="172764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Refactoring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1872000" y="2792520"/>
            <a:ext cx="192528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Revue de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2196360" y="2127960"/>
            <a:ext cx="172764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Merge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2808000" y="3313080"/>
            <a:ext cx="1908000" cy="62424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7" name="CustomShape 5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509" name="CustomShape 6"/>
          <p:cNvSpPr/>
          <p:nvPr/>
        </p:nvSpPr>
        <p:spPr>
          <a:xfrm>
            <a:off x="3778920" y="1871640"/>
            <a:ext cx="1655640" cy="62424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Specification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0" name="CustomShape 7"/>
          <p:cNvSpPr/>
          <p:nvPr/>
        </p:nvSpPr>
        <p:spPr>
          <a:xfrm>
            <a:off x="5436360" y="2648520"/>
            <a:ext cx="212364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Implémentation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1" name="CustomShape 8"/>
          <p:cNvSpPr/>
          <p:nvPr/>
        </p:nvSpPr>
        <p:spPr>
          <a:xfrm>
            <a:off x="4176000" y="3744000"/>
            <a:ext cx="1259280" cy="1150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9"/>
          <p:cNvSpPr/>
          <p:nvPr/>
        </p:nvSpPr>
        <p:spPr>
          <a:xfrm>
            <a:off x="4546800" y="3778200"/>
            <a:ext cx="542160" cy="543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10"/>
          <p:cNvSpPr/>
          <p:nvPr/>
        </p:nvSpPr>
        <p:spPr>
          <a:xfrm>
            <a:off x="4445640" y="4505760"/>
            <a:ext cx="718560" cy="388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1"/>
          <p:cNvSpPr/>
          <p:nvPr/>
        </p:nvSpPr>
        <p:spPr>
          <a:xfrm>
            <a:off x="4445640" y="4505760"/>
            <a:ext cx="358200" cy="388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12"/>
          <p:cNvSpPr/>
          <p:nvPr/>
        </p:nvSpPr>
        <p:spPr>
          <a:xfrm>
            <a:off x="4716360" y="4289400"/>
            <a:ext cx="176040" cy="546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13"/>
          <p:cNvSpPr/>
          <p:nvPr/>
        </p:nvSpPr>
        <p:spPr>
          <a:xfrm>
            <a:off x="4754880" y="4666320"/>
            <a:ext cx="94680" cy="169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14"/>
          <p:cNvSpPr/>
          <p:nvPr/>
        </p:nvSpPr>
        <p:spPr>
          <a:xfrm>
            <a:off x="4716360" y="4408200"/>
            <a:ext cx="176040" cy="108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15"/>
          <p:cNvSpPr/>
          <p:nvPr/>
        </p:nvSpPr>
        <p:spPr>
          <a:xfrm>
            <a:off x="4428360" y="3990240"/>
            <a:ext cx="752040" cy="453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6"/>
          <p:cNvSpPr/>
          <p:nvPr/>
        </p:nvSpPr>
        <p:spPr>
          <a:xfrm>
            <a:off x="4806000" y="3990240"/>
            <a:ext cx="374400" cy="453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7"/>
          <p:cNvSpPr/>
          <p:nvPr/>
        </p:nvSpPr>
        <p:spPr>
          <a:xfrm>
            <a:off x="4534920" y="3906360"/>
            <a:ext cx="537480" cy="3697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8"/>
          <p:cNvSpPr/>
          <p:nvPr/>
        </p:nvSpPr>
        <p:spPr>
          <a:xfrm>
            <a:off x="4556160" y="3906360"/>
            <a:ext cx="502560" cy="378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9"/>
          <p:cNvSpPr/>
          <p:nvPr/>
        </p:nvSpPr>
        <p:spPr>
          <a:xfrm>
            <a:off x="5003640" y="4143960"/>
            <a:ext cx="6228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0"/>
          <p:cNvSpPr/>
          <p:nvPr/>
        </p:nvSpPr>
        <p:spPr>
          <a:xfrm>
            <a:off x="4544640" y="4143960"/>
            <a:ext cx="6156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21"/>
          <p:cNvSpPr/>
          <p:nvPr/>
        </p:nvSpPr>
        <p:spPr>
          <a:xfrm>
            <a:off x="4633920" y="4154760"/>
            <a:ext cx="342360" cy="117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22"/>
          <p:cNvSpPr/>
          <p:nvPr/>
        </p:nvSpPr>
        <p:spPr>
          <a:xfrm>
            <a:off x="4643280" y="4158720"/>
            <a:ext cx="144360" cy="105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23"/>
          <p:cNvSpPr/>
          <p:nvPr/>
        </p:nvSpPr>
        <p:spPr>
          <a:xfrm>
            <a:off x="4822200" y="4158720"/>
            <a:ext cx="143640" cy="105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24"/>
          <p:cNvSpPr/>
          <p:nvPr/>
        </p:nvSpPr>
        <p:spPr>
          <a:xfrm>
            <a:off x="4563000" y="4402080"/>
            <a:ext cx="240840" cy="43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25"/>
          <p:cNvSpPr/>
          <p:nvPr/>
        </p:nvSpPr>
        <p:spPr>
          <a:xfrm>
            <a:off x="4806000" y="4402080"/>
            <a:ext cx="239760" cy="43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26"/>
          <p:cNvSpPr/>
          <p:nvPr/>
        </p:nvSpPr>
        <p:spPr>
          <a:xfrm>
            <a:off x="4688280" y="4185360"/>
            <a:ext cx="230040" cy="1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7"/>
          <p:cNvSpPr/>
          <p:nvPr/>
        </p:nvSpPr>
        <p:spPr>
          <a:xfrm>
            <a:off x="4688280" y="4307040"/>
            <a:ext cx="231120" cy="73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8"/>
          <p:cNvSpPr/>
          <p:nvPr/>
        </p:nvSpPr>
        <p:spPr>
          <a:xfrm>
            <a:off x="4716000" y="4184640"/>
            <a:ext cx="5436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9"/>
          <p:cNvSpPr/>
          <p:nvPr/>
        </p:nvSpPr>
        <p:spPr>
          <a:xfrm>
            <a:off x="4837680" y="4184640"/>
            <a:ext cx="5400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30"/>
          <p:cNvSpPr/>
          <p:nvPr/>
        </p:nvSpPr>
        <p:spPr>
          <a:xfrm>
            <a:off x="2578680" y="3376080"/>
            <a:ext cx="121860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4" name="Picture 11" descr=""/>
          <p:cNvPicPr/>
          <p:nvPr/>
        </p:nvPicPr>
        <p:blipFill>
          <a:blip r:embed="rId2"/>
          <a:stretch/>
        </p:blipFill>
        <p:spPr>
          <a:xfrm>
            <a:off x="3600000" y="864000"/>
            <a:ext cx="1151640" cy="1181520"/>
          </a:xfrm>
          <a:prstGeom prst="rect">
            <a:avLst/>
          </a:prstGeom>
          <a:ln>
            <a:noFill/>
          </a:ln>
        </p:spPr>
      </p:pic>
      <p:sp>
        <p:nvSpPr>
          <p:cNvPr id="535" name="CustomShape 31"/>
          <p:cNvSpPr/>
          <p:nvPr/>
        </p:nvSpPr>
        <p:spPr>
          <a:xfrm>
            <a:off x="216000" y="5112000"/>
            <a:ext cx="9001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Inclusion de la documentation 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dans le cycle de dev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536" name="CustomShape 32"/>
          <p:cNvSpPr/>
          <p:nvPr/>
        </p:nvSpPr>
        <p:spPr>
          <a:xfrm>
            <a:off x="5364360" y="2017080"/>
            <a:ext cx="172764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7" name="CustomShape 33"/>
          <p:cNvSpPr/>
          <p:nvPr/>
        </p:nvSpPr>
        <p:spPr>
          <a:xfrm>
            <a:off x="4633200" y="2523240"/>
            <a:ext cx="7308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34"/>
          <p:cNvSpPr/>
          <p:nvPr/>
        </p:nvSpPr>
        <p:spPr>
          <a:xfrm rot="10620000">
            <a:off x="3819240" y="2496600"/>
            <a:ext cx="7308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"/>
          <p:cNvSpPr/>
          <p:nvPr/>
        </p:nvSpPr>
        <p:spPr>
          <a:xfrm>
            <a:off x="72000" y="6552720"/>
            <a:ext cx="2346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4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542" name="CustomShape 3"/>
          <p:cNvSpPr/>
          <p:nvPr/>
        </p:nvSpPr>
        <p:spPr>
          <a:xfrm>
            <a:off x="72000" y="6554160"/>
            <a:ext cx="32349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43" name="CustomShape 4"/>
          <p:cNvSpPr/>
          <p:nvPr/>
        </p:nvSpPr>
        <p:spPr>
          <a:xfrm>
            <a:off x="576000" y="320760"/>
            <a:ext cx="5267520" cy="21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</a:rPr>
              <a:t>Lignes directrices</a:t>
            </a:r>
            <a:br/>
            <a:br/>
            <a:br/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175" descr=""/>
          <p:cNvPicPr/>
          <p:nvPr/>
        </p:nvPicPr>
        <p:blipFill>
          <a:blip r:embed="rId1"/>
          <a:stretch/>
        </p:blipFill>
        <p:spPr>
          <a:xfrm>
            <a:off x="-504000" y="-1152000"/>
            <a:ext cx="9646560" cy="9286560"/>
          </a:xfrm>
          <a:prstGeom prst="rect">
            <a:avLst/>
          </a:prstGeom>
          <a:ln>
            <a:noFill/>
          </a:ln>
        </p:spPr>
      </p:pic>
      <p:sp>
        <p:nvSpPr>
          <p:cNvPr id="545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"/>
          <p:cNvSpPr/>
          <p:nvPr/>
        </p:nvSpPr>
        <p:spPr>
          <a:xfrm>
            <a:off x="72000" y="6552720"/>
            <a:ext cx="2346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48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3"/>
          <p:cNvSpPr/>
          <p:nvPr/>
        </p:nvSpPr>
        <p:spPr>
          <a:xfrm>
            <a:off x="72000" y="6552720"/>
            <a:ext cx="2346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52" name="Picture 189" descr=""/>
          <p:cNvPicPr/>
          <p:nvPr/>
        </p:nvPicPr>
        <p:blipFill>
          <a:blip r:embed="rId1"/>
          <a:stretch/>
        </p:blipFill>
        <p:spPr>
          <a:xfrm>
            <a:off x="-216000" y="-3377520"/>
            <a:ext cx="9358560" cy="10297800"/>
          </a:xfrm>
          <a:prstGeom prst="rect">
            <a:avLst/>
          </a:prstGeom>
          <a:ln>
            <a:noFill/>
          </a:ln>
        </p:spPr>
      </p:pic>
      <p:pic>
        <p:nvPicPr>
          <p:cNvPr id="55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554" name="CustomShape 4"/>
          <p:cNvSpPr/>
          <p:nvPr/>
        </p:nvSpPr>
        <p:spPr>
          <a:xfrm>
            <a:off x="72000" y="6553080"/>
            <a:ext cx="2346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icture 192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385560" cy="7038360"/>
          </a:xfrm>
          <a:prstGeom prst="rect">
            <a:avLst/>
          </a:prstGeom>
          <a:ln>
            <a:noFill/>
          </a:ln>
        </p:spPr>
      </p:pic>
      <p:sp>
        <p:nvSpPr>
          <p:cNvPr id="556" name="CustomShape 1"/>
          <p:cNvSpPr/>
          <p:nvPr/>
        </p:nvSpPr>
        <p:spPr>
          <a:xfrm>
            <a:off x="288000" y="1800000"/>
            <a:ext cx="8422920" cy="3094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2"/>
          <p:cNvSpPr/>
          <p:nvPr/>
        </p:nvSpPr>
        <p:spPr>
          <a:xfrm>
            <a:off x="-507960" y="1091880"/>
            <a:ext cx="934452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3"/>
          <p:cNvSpPr/>
          <p:nvPr/>
        </p:nvSpPr>
        <p:spPr>
          <a:xfrm>
            <a:off x="-507960" y="3048120"/>
            <a:ext cx="9344520" cy="55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"/>
          <p:cNvSpPr/>
          <p:nvPr/>
        </p:nvSpPr>
        <p:spPr>
          <a:xfrm>
            <a:off x="72000" y="6552720"/>
            <a:ext cx="2346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560" name="Picture 6" descr=""/>
          <p:cNvPicPr/>
          <p:nvPr/>
        </p:nvPicPr>
        <p:blipFill>
          <a:blip r:embed="rId2"/>
          <a:stretch/>
        </p:blipFill>
        <p:spPr>
          <a:xfrm>
            <a:off x="1155240" y="2581920"/>
            <a:ext cx="6979680" cy="15930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-65160" y="-2413440"/>
            <a:ext cx="10063800" cy="1490760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72000" y="6552360"/>
            <a:ext cx="2664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159840" y="2785320"/>
            <a:ext cx="29358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K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e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l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k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o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o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.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.</a:t>
            </a:r>
            <a:r>
              <a:rPr b="1" lang="en-GB" sz="4400" spc="-1" strike="noStrike">
                <a:solidFill>
                  <a:srgbClr val="ffffff"/>
                </a:solidFill>
                <a:latin typeface="DejaVu Sans"/>
              </a:rPr>
              <a:t>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820800" y="1859400"/>
            <a:ext cx="2477880" cy="103968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Specification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Fonctionelle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2116800" y="2759400"/>
            <a:ext cx="2477880" cy="100764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Specification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Technique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3628800" y="3583440"/>
            <a:ext cx="2477880" cy="975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5495040" y="4235400"/>
            <a:ext cx="2447640" cy="1007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Recette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5063400" y="2616480"/>
            <a:ext cx="1259280" cy="1150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7"/>
          <p:cNvSpPr/>
          <p:nvPr/>
        </p:nvSpPr>
        <p:spPr>
          <a:xfrm>
            <a:off x="5434200" y="2650680"/>
            <a:ext cx="542160" cy="543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8"/>
          <p:cNvSpPr/>
          <p:nvPr/>
        </p:nvSpPr>
        <p:spPr>
          <a:xfrm>
            <a:off x="5333040" y="3378240"/>
            <a:ext cx="718560" cy="388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9"/>
          <p:cNvSpPr/>
          <p:nvPr/>
        </p:nvSpPr>
        <p:spPr>
          <a:xfrm>
            <a:off x="5333040" y="3378240"/>
            <a:ext cx="358200" cy="388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/>
          <p:cNvSpPr/>
          <p:nvPr/>
        </p:nvSpPr>
        <p:spPr>
          <a:xfrm>
            <a:off x="5603760" y="3161880"/>
            <a:ext cx="176040" cy="546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1"/>
          <p:cNvSpPr/>
          <p:nvPr/>
        </p:nvSpPr>
        <p:spPr>
          <a:xfrm>
            <a:off x="5642280" y="3538800"/>
            <a:ext cx="94680" cy="169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2"/>
          <p:cNvSpPr/>
          <p:nvPr/>
        </p:nvSpPr>
        <p:spPr>
          <a:xfrm>
            <a:off x="5603760" y="3280680"/>
            <a:ext cx="176040" cy="108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3"/>
          <p:cNvSpPr/>
          <p:nvPr/>
        </p:nvSpPr>
        <p:spPr>
          <a:xfrm>
            <a:off x="5315760" y="2862720"/>
            <a:ext cx="752040" cy="453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4"/>
          <p:cNvSpPr/>
          <p:nvPr/>
        </p:nvSpPr>
        <p:spPr>
          <a:xfrm>
            <a:off x="5693400" y="2862720"/>
            <a:ext cx="374400" cy="453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5"/>
          <p:cNvSpPr/>
          <p:nvPr/>
        </p:nvSpPr>
        <p:spPr>
          <a:xfrm>
            <a:off x="5422320" y="2778840"/>
            <a:ext cx="537480" cy="3697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6"/>
          <p:cNvSpPr/>
          <p:nvPr/>
        </p:nvSpPr>
        <p:spPr>
          <a:xfrm>
            <a:off x="5443560" y="2778840"/>
            <a:ext cx="502560" cy="378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7"/>
          <p:cNvSpPr/>
          <p:nvPr/>
        </p:nvSpPr>
        <p:spPr>
          <a:xfrm>
            <a:off x="5891040" y="3016440"/>
            <a:ext cx="6228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8"/>
          <p:cNvSpPr/>
          <p:nvPr/>
        </p:nvSpPr>
        <p:spPr>
          <a:xfrm>
            <a:off x="5432040" y="3016440"/>
            <a:ext cx="6156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9"/>
          <p:cNvSpPr/>
          <p:nvPr/>
        </p:nvSpPr>
        <p:spPr>
          <a:xfrm>
            <a:off x="5521320" y="3027240"/>
            <a:ext cx="342360" cy="117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0"/>
          <p:cNvSpPr/>
          <p:nvPr/>
        </p:nvSpPr>
        <p:spPr>
          <a:xfrm>
            <a:off x="5530680" y="3031200"/>
            <a:ext cx="144360" cy="105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1"/>
          <p:cNvSpPr/>
          <p:nvPr/>
        </p:nvSpPr>
        <p:spPr>
          <a:xfrm>
            <a:off x="5709600" y="3031200"/>
            <a:ext cx="143640" cy="105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2"/>
          <p:cNvSpPr/>
          <p:nvPr/>
        </p:nvSpPr>
        <p:spPr>
          <a:xfrm>
            <a:off x="5450400" y="3274560"/>
            <a:ext cx="240840" cy="43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3"/>
          <p:cNvSpPr/>
          <p:nvPr/>
        </p:nvSpPr>
        <p:spPr>
          <a:xfrm>
            <a:off x="5693400" y="3274560"/>
            <a:ext cx="239760" cy="43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4"/>
          <p:cNvSpPr/>
          <p:nvPr/>
        </p:nvSpPr>
        <p:spPr>
          <a:xfrm>
            <a:off x="5575680" y="3057840"/>
            <a:ext cx="230040" cy="1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5"/>
          <p:cNvSpPr/>
          <p:nvPr/>
        </p:nvSpPr>
        <p:spPr>
          <a:xfrm>
            <a:off x="5575680" y="3179520"/>
            <a:ext cx="231120" cy="73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6"/>
          <p:cNvSpPr/>
          <p:nvPr/>
        </p:nvSpPr>
        <p:spPr>
          <a:xfrm>
            <a:off x="5603400" y="3057120"/>
            <a:ext cx="5436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7"/>
          <p:cNvSpPr/>
          <p:nvPr/>
        </p:nvSpPr>
        <p:spPr>
          <a:xfrm>
            <a:off x="5725080" y="3057120"/>
            <a:ext cx="5400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8"/>
          <p:cNvSpPr/>
          <p:nvPr/>
        </p:nvSpPr>
        <p:spPr>
          <a:xfrm>
            <a:off x="6539040" y="3408840"/>
            <a:ext cx="121860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9"/>
          <p:cNvSpPr/>
          <p:nvPr/>
        </p:nvSpPr>
        <p:spPr>
          <a:xfrm>
            <a:off x="6541200" y="3407400"/>
            <a:ext cx="1216440" cy="1137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0"/>
          <p:cNvSpPr/>
          <p:nvPr/>
        </p:nvSpPr>
        <p:spPr>
          <a:xfrm>
            <a:off x="6802200" y="4159800"/>
            <a:ext cx="693360" cy="3855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1"/>
          <p:cNvSpPr/>
          <p:nvPr/>
        </p:nvSpPr>
        <p:spPr>
          <a:xfrm>
            <a:off x="7431120" y="4287240"/>
            <a:ext cx="64440" cy="1944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32"/>
          <p:cNvSpPr/>
          <p:nvPr/>
        </p:nvSpPr>
        <p:spPr>
          <a:xfrm>
            <a:off x="7303680" y="4198680"/>
            <a:ext cx="71280" cy="3279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3"/>
          <p:cNvSpPr/>
          <p:nvPr/>
        </p:nvSpPr>
        <p:spPr>
          <a:xfrm>
            <a:off x="7175520" y="4161960"/>
            <a:ext cx="74880" cy="3816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4"/>
          <p:cNvSpPr/>
          <p:nvPr/>
        </p:nvSpPr>
        <p:spPr>
          <a:xfrm>
            <a:off x="7050600" y="4161960"/>
            <a:ext cx="71640" cy="3816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5"/>
          <p:cNvSpPr/>
          <p:nvPr/>
        </p:nvSpPr>
        <p:spPr>
          <a:xfrm>
            <a:off x="6922440" y="4196520"/>
            <a:ext cx="72360" cy="3301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6"/>
          <p:cNvSpPr/>
          <p:nvPr/>
        </p:nvSpPr>
        <p:spPr>
          <a:xfrm>
            <a:off x="6802200" y="4289040"/>
            <a:ext cx="66600" cy="1918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7"/>
          <p:cNvSpPr/>
          <p:nvPr/>
        </p:nvSpPr>
        <p:spPr>
          <a:xfrm>
            <a:off x="6853680" y="4247640"/>
            <a:ext cx="590760" cy="691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8"/>
          <p:cNvSpPr/>
          <p:nvPr/>
        </p:nvSpPr>
        <p:spPr>
          <a:xfrm>
            <a:off x="6804720" y="4367880"/>
            <a:ext cx="688680" cy="658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9"/>
          <p:cNvSpPr/>
          <p:nvPr/>
        </p:nvSpPr>
        <p:spPr>
          <a:xfrm>
            <a:off x="6875640" y="4486320"/>
            <a:ext cx="547560" cy="590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0"/>
          <p:cNvSpPr/>
          <p:nvPr/>
        </p:nvSpPr>
        <p:spPr>
          <a:xfrm>
            <a:off x="7431120" y="4287240"/>
            <a:ext cx="13320" cy="302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1"/>
          <p:cNvSpPr/>
          <p:nvPr/>
        </p:nvSpPr>
        <p:spPr>
          <a:xfrm>
            <a:off x="7431120" y="4367880"/>
            <a:ext cx="62280" cy="658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2"/>
          <p:cNvSpPr/>
          <p:nvPr/>
        </p:nvSpPr>
        <p:spPr>
          <a:xfrm>
            <a:off x="7303680" y="4247640"/>
            <a:ext cx="7128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43"/>
          <p:cNvSpPr/>
          <p:nvPr/>
        </p:nvSpPr>
        <p:spPr>
          <a:xfrm>
            <a:off x="7303680" y="4367880"/>
            <a:ext cx="7128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44"/>
          <p:cNvSpPr/>
          <p:nvPr/>
        </p:nvSpPr>
        <p:spPr>
          <a:xfrm>
            <a:off x="7303680" y="4486320"/>
            <a:ext cx="71280" cy="403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5"/>
          <p:cNvSpPr/>
          <p:nvPr/>
        </p:nvSpPr>
        <p:spPr>
          <a:xfrm>
            <a:off x="7175520" y="4247640"/>
            <a:ext cx="7488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6"/>
          <p:cNvSpPr/>
          <p:nvPr/>
        </p:nvSpPr>
        <p:spPr>
          <a:xfrm>
            <a:off x="7175520" y="4367880"/>
            <a:ext cx="7488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7"/>
          <p:cNvSpPr/>
          <p:nvPr/>
        </p:nvSpPr>
        <p:spPr>
          <a:xfrm>
            <a:off x="7175520" y="4486320"/>
            <a:ext cx="74880" cy="572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8"/>
          <p:cNvSpPr/>
          <p:nvPr/>
        </p:nvSpPr>
        <p:spPr>
          <a:xfrm>
            <a:off x="7050600" y="4247640"/>
            <a:ext cx="7164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9"/>
          <p:cNvSpPr/>
          <p:nvPr/>
        </p:nvSpPr>
        <p:spPr>
          <a:xfrm>
            <a:off x="7050600" y="4367880"/>
            <a:ext cx="7164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50"/>
          <p:cNvSpPr/>
          <p:nvPr/>
        </p:nvSpPr>
        <p:spPr>
          <a:xfrm>
            <a:off x="7050600" y="4486320"/>
            <a:ext cx="71640" cy="572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51"/>
          <p:cNvSpPr/>
          <p:nvPr/>
        </p:nvSpPr>
        <p:spPr>
          <a:xfrm>
            <a:off x="6922440" y="4247640"/>
            <a:ext cx="7236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52"/>
          <p:cNvSpPr/>
          <p:nvPr/>
        </p:nvSpPr>
        <p:spPr>
          <a:xfrm>
            <a:off x="6922440" y="4367880"/>
            <a:ext cx="7236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53"/>
          <p:cNvSpPr/>
          <p:nvPr/>
        </p:nvSpPr>
        <p:spPr>
          <a:xfrm>
            <a:off x="6922440" y="4486320"/>
            <a:ext cx="72360" cy="403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54"/>
          <p:cNvSpPr/>
          <p:nvPr/>
        </p:nvSpPr>
        <p:spPr>
          <a:xfrm>
            <a:off x="6853680" y="4289040"/>
            <a:ext cx="15120" cy="284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5"/>
          <p:cNvSpPr/>
          <p:nvPr/>
        </p:nvSpPr>
        <p:spPr>
          <a:xfrm>
            <a:off x="6804720" y="4367880"/>
            <a:ext cx="64080" cy="658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6"/>
          <p:cNvSpPr/>
          <p:nvPr/>
        </p:nvSpPr>
        <p:spPr>
          <a:xfrm>
            <a:off x="7064280" y="3946320"/>
            <a:ext cx="169200" cy="3189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7"/>
          <p:cNvSpPr/>
          <p:nvPr/>
        </p:nvSpPr>
        <p:spPr>
          <a:xfrm>
            <a:off x="7064280" y="4061880"/>
            <a:ext cx="169200" cy="1098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58"/>
          <p:cNvSpPr/>
          <p:nvPr/>
        </p:nvSpPr>
        <p:spPr>
          <a:xfrm>
            <a:off x="6785640" y="3650760"/>
            <a:ext cx="727560" cy="44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9"/>
          <p:cNvSpPr/>
          <p:nvPr/>
        </p:nvSpPr>
        <p:spPr>
          <a:xfrm>
            <a:off x="6889680" y="3567960"/>
            <a:ext cx="519120" cy="3639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60"/>
          <p:cNvSpPr/>
          <p:nvPr/>
        </p:nvSpPr>
        <p:spPr>
          <a:xfrm>
            <a:off x="6921720" y="3496320"/>
            <a:ext cx="455760" cy="3801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61"/>
          <p:cNvSpPr/>
          <p:nvPr/>
        </p:nvSpPr>
        <p:spPr>
          <a:xfrm>
            <a:off x="6834960" y="3681720"/>
            <a:ext cx="629280" cy="2131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62"/>
          <p:cNvSpPr/>
          <p:nvPr/>
        </p:nvSpPr>
        <p:spPr>
          <a:xfrm>
            <a:off x="6940440" y="3704400"/>
            <a:ext cx="414000" cy="3718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3"/>
          <p:cNvSpPr/>
          <p:nvPr/>
        </p:nvSpPr>
        <p:spPr>
          <a:xfrm>
            <a:off x="7151040" y="3717000"/>
            <a:ext cx="253080" cy="3812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64"/>
          <p:cNvSpPr/>
          <p:nvPr/>
        </p:nvSpPr>
        <p:spPr>
          <a:xfrm>
            <a:off x="7012080" y="3532680"/>
            <a:ext cx="276120" cy="14292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5"/>
          <p:cNvSpPr/>
          <p:nvPr/>
        </p:nvSpPr>
        <p:spPr>
          <a:xfrm>
            <a:off x="6894720" y="3696120"/>
            <a:ext cx="487800" cy="2113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6"/>
          <p:cNvSpPr/>
          <p:nvPr/>
        </p:nvSpPr>
        <p:spPr>
          <a:xfrm>
            <a:off x="7341840" y="3802680"/>
            <a:ext cx="60120" cy="107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7"/>
          <p:cNvSpPr/>
          <p:nvPr/>
        </p:nvSpPr>
        <p:spPr>
          <a:xfrm>
            <a:off x="6897960" y="3802680"/>
            <a:ext cx="60480" cy="107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8"/>
          <p:cNvSpPr/>
          <p:nvPr/>
        </p:nvSpPr>
        <p:spPr>
          <a:xfrm>
            <a:off x="6897240" y="4193280"/>
            <a:ext cx="140400" cy="3240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9"/>
          <p:cNvSpPr/>
          <p:nvPr/>
        </p:nvSpPr>
        <p:spPr>
          <a:xfrm>
            <a:off x="7253640" y="4178520"/>
            <a:ext cx="169560" cy="3535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70"/>
          <p:cNvSpPr/>
          <p:nvPr/>
        </p:nvSpPr>
        <p:spPr>
          <a:xfrm>
            <a:off x="6952680" y="4119840"/>
            <a:ext cx="416880" cy="2512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71"/>
          <p:cNvSpPr/>
          <p:nvPr/>
        </p:nvSpPr>
        <p:spPr>
          <a:xfrm>
            <a:off x="6928200" y="4174560"/>
            <a:ext cx="428040" cy="2167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72"/>
          <p:cNvSpPr/>
          <p:nvPr/>
        </p:nvSpPr>
        <p:spPr>
          <a:xfrm>
            <a:off x="6933960" y="3816720"/>
            <a:ext cx="430920" cy="3312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73"/>
          <p:cNvSpPr/>
          <p:nvPr/>
        </p:nvSpPr>
        <p:spPr>
          <a:xfrm>
            <a:off x="7071840" y="3962160"/>
            <a:ext cx="155160" cy="936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4"/>
          <p:cNvSpPr/>
          <p:nvPr/>
        </p:nvSpPr>
        <p:spPr>
          <a:xfrm>
            <a:off x="6981840" y="3810960"/>
            <a:ext cx="333000" cy="1040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75"/>
          <p:cNvSpPr/>
          <p:nvPr/>
        </p:nvSpPr>
        <p:spPr>
          <a:xfrm>
            <a:off x="7043760" y="3852360"/>
            <a:ext cx="177120" cy="12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6"/>
          <p:cNvSpPr/>
          <p:nvPr/>
        </p:nvSpPr>
        <p:spPr>
          <a:xfrm>
            <a:off x="7089840" y="3982320"/>
            <a:ext cx="124560" cy="39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7"/>
          <p:cNvSpPr/>
          <p:nvPr/>
        </p:nvSpPr>
        <p:spPr>
          <a:xfrm>
            <a:off x="7046280" y="3851640"/>
            <a:ext cx="4140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8"/>
          <p:cNvSpPr/>
          <p:nvPr/>
        </p:nvSpPr>
        <p:spPr>
          <a:xfrm>
            <a:off x="7210080" y="3851640"/>
            <a:ext cx="4104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Picture 11" descr=""/>
          <p:cNvPicPr/>
          <p:nvPr/>
        </p:nvPicPr>
        <p:blipFill>
          <a:blip r:embed="rId2"/>
          <a:stretch/>
        </p:blipFill>
        <p:spPr>
          <a:xfrm>
            <a:off x="3731040" y="1895400"/>
            <a:ext cx="1151640" cy="1181520"/>
          </a:xfrm>
          <a:prstGeom prst="rect">
            <a:avLst/>
          </a:prstGeom>
          <a:ln>
            <a:noFill/>
          </a:ln>
        </p:spPr>
      </p:pic>
      <p:pic>
        <p:nvPicPr>
          <p:cNvPr id="178" name="Picture 5" descr=""/>
          <p:cNvPicPr/>
          <p:nvPr/>
        </p:nvPicPr>
        <p:blipFill>
          <a:blip r:embed="rId3"/>
          <a:stretch/>
        </p:blipFill>
        <p:spPr>
          <a:xfrm>
            <a:off x="2341080" y="959400"/>
            <a:ext cx="1173600" cy="1170000"/>
          </a:xfrm>
          <a:prstGeom prst="rect">
            <a:avLst/>
          </a:prstGeom>
          <a:ln>
            <a:noFill/>
          </a:ln>
        </p:spPr>
      </p:pic>
      <p:sp>
        <p:nvSpPr>
          <p:cNvPr id="179" name="CustomShape 79"/>
          <p:cNvSpPr/>
          <p:nvPr/>
        </p:nvSpPr>
        <p:spPr>
          <a:xfrm>
            <a:off x="288000" y="3960000"/>
            <a:ext cx="495036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Cycle </a:t>
            </a:r>
            <a:br/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en cascade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Picture 97" descr=""/>
          <p:cNvPicPr/>
          <p:nvPr/>
        </p:nvPicPr>
        <p:blipFill>
          <a:blip r:embed="rId1"/>
          <a:stretch/>
        </p:blipFill>
        <p:spPr>
          <a:xfrm>
            <a:off x="-432000" y="-228960"/>
            <a:ext cx="10710720" cy="7139520"/>
          </a:xfrm>
          <a:prstGeom prst="rect">
            <a:avLst/>
          </a:prstGeom>
          <a:ln>
            <a:noFill/>
          </a:ln>
        </p:spPr>
      </p:pic>
      <p:pic>
        <p:nvPicPr>
          <p:cNvPr id="18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72000" y="6552720"/>
            <a:ext cx="2736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3628800" y="3583440"/>
            <a:ext cx="2477880" cy="975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5063400" y="2616480"/>
            <a:ext cx="1259280" cy="1150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"/>
          <p:cNvSpPr/>
          <p:nvPr/>
        </p:nvSpPr>
        <p:spPr>
          <a:xfrm>
            <a:off x="5434200" y="2650680"/>
            <a:ext cx="542160" cy="543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5333040" y="3378240"/>
            <a:ext cx="718560" cy="388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6"/>
          <p:cNvSpPr/>
          <p:nvPr/>
        </p:nvSpPr>
        <p:spPr>
          <a:xfrm>
            <a:off x="5333040" y="3378240"/>
            <a:ext cx="358200" cy="388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7"/>
          <p:cNvSpPr/>
          <p:nvPr/>
        </p:nvSpPr>
        <p:spPr>
          <a:xfrm>
            <a:off x="5603760" y="3161880"/>
            <a:ext cx="176040" cy="546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8"/>
          <p:cNvSpPr/>
          <p:nvPr/>
        </p:nvSpPr>
        <p:spPr>
          <a:xfrm>
            <a:off x="5642280" y="3538800"/>
            <a:ext cx="94680" cy="169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9"/>
          <p:cNvSpPr/>
          <p:nvPr/>
        </p:nvSpPr>
        <p:spPr>
          <a:xfrm>
            <a:off x="5603760" y="3280680"/>
            <a:ext cx="176040" cy="108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0"/>
          <p:cNvSpPr/>
          <p:nvPr/>
        </p:nvSpPr>
        <p:spPr>
          <a:xfrm>
            <a:off x="5315760" y="2862720"/>
            <a:ext cx="752040" cy="453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1"/>
          <p:cNvSpPr/>
          <p:nvPr/>
        </p:nvSpPr>
        <p:spPr>
          <a:xfrm>
            <a:off x="5693400" y="2862720"/>
            <a:ext cx="374400" cy="453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2"/>
          <p:cNvSpPr/>
          <p:nvPr/>
        </p:nvSpPr>
        <p:spPr>
          <a:xfrm>
            <a:off x="5422320" y="2778840"/>
            <a:ext cx="537480" cy="3697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3"/>
          <p:cNvSpPr/>
          <p:nvPr/>
        </p:nvSpPr>
        <p:spPr>
          <a:xfrm>
            <a:off x="5443560" y="2778840"/>
            <a:ext cx="502560" cy="378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4"/>
          <p:cNvSpPr/>
          <p:nvPr/>
        </p:nvSpPr>
        <p:spPr>
          <a:xfrm>
            <a:off x="5891040" y="3016440"/>
            <a:ext cx="6228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5"/>
          <p:cNvSpPr/>
          <p:nvPr/>
        </p:nvSpPr>
        <p:spPr>
          <a:xfrm>
            <a:off x="5432040" y="3016440"/>
            <a:ext cx="6156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6"/>
          <p:cNvSpPr/>
          <p:nvPr/>
        </p:nvSpPr>
        <p:spPr>
          <a:xfrm>
            <a:off x="5521320" y="3027240"/>
            <a:ext cx="342360" cy="117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7"/>
          <p:cNvSpPr/>
          <p:nvPr/>
        </p:nvSpPr>
        <p:spPr>
          <a:xfrm>
            <a:off x="5530680" y="3031200"/>
            <a:ext cx="144360" cy="105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8"/>
          <p:cNvSpPr/>
          <p:nvPr/>
        </p:nvSpPr>
        <p:spPr>
          <a:xfrm>
            <a:off x="5709600" y="3031200"/>
            <a:ext cx="143640" cy="105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9"/>
          <p:cNvSpPr/>
          <p:nvPr/>
        </p:nvSpPr>
        <p:spPr>
          <a:xfrm>
            <a:off x="5450400" y="3274560"/>
            <a:ext cx="240840" cy="43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0"/>
          <p:cNvSpPr/>
          <p:nvPr/>
        </p:nvSpPr>
        <p:spPr>
          <a:xfrm>
            <a:off x="5693400" y="3274560"/>
            <a:ext cx="239760" cy="43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1"/>
          <p:cNvSpPr/>
          <p:nvPr/>
        </p:nvSpPr>
        <p:spPr>
          <a:xfrm>
            <a:off x="5575680" y="3057840"/>
            <a:ext cx="230040" cy="1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2"/>
          <p:cNvSpPr/>
          <p:nvPr/>
        </p:nvSpPr>
        <p:spPr>
          <a:xfrm>
            <a:off x="5575680" y="3179520"/>
            <a:ext cx="231120" cy="73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3"/>
          <p:cNvSpPr/>
          <p:nvPr/>
        </p:nvSpPr>
        <p:spPr>
          <a:xfrm>
            <a:off x="5603400" y="3057120"/>
            <a:ext cx="5436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4"/>
          <p:cNvSpPr/>
          <p:nvPr/>
        </p:nvSpPr>
        <p:spPr>
          <a:xfrm>
            <a:off x="5725080" y="3057120"/>
            <a:ext cx="5400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8" descr=""/>
          <p:cNvPicPr/>
          <p:nvPr/>
        </p:nvPicPr>
        <p:blipFill>
          <a:blip r:embed="rId2"/>
          <a:stretch/>
        </p:blipFill>
        <p:spPr>
          <a:xfrm>
            <a:off x="1800000" y="1812600"/>
            <a:ext cx="1125360" cy="1211040"/>
          </a:xfrm>
          <a:prstGeom prst="rect">
            <a:avLst/>
          </a:prstGeom>
          <a:ln>
            <a:noFill/>
          </a:ln>
        </p:spPr>
      </p:pic>
      <p:sp>
        <p:nvSpPr>
          <p:cNvPr id="211" name="CustomShape 25"/>
          <p:cNvSpPr/>
          <p:nvPr/>
        </p:nvSpPr>
        <p:spPr>
          <a:xfrm>
            <a:off x="2448000" y="792000"/>
            <a:ext cx="2447640" cy="791640"/>
          </a:xfrm>
          <a:prstGeom prst="wedgeRoundRectCallout">
            <a:avLst>
              <a:gd name="adj1" fmla="val -35546"/>
              <a:gd name="adj2" fmla="val 118921"/>
              <a:gd name="adj3" fmla="val 16667"/>
            </a:avLst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6"/>
          <p:cNvSpPr/>
          <p:nvPr/>
        </p:nvSpPr>
        <p:spPr>
          <a:xfrm>
            <a:off x="2990880" y="909360"/>
            <a:ext cx="1472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Specification</a:t>
            </a:r>
            <a:br/>
            <a:r>
              <a:rPr b="0" lang="en-GB" sz="1800" spc="-1" strike="noStrike">
                <a:latin typeface="Arial"/>
              </a:rPr>
              <a:t>Fonctionelle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3" name="CustomShape 27"/>
          <p:cNvSpPr/>
          <p:nvPr/>
        </p:nvSpPr>
        <p:spPr>
          <a:xfrm>
            <a:off x="452880" y="4437000"/>
            <a:ext cx="624276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latin typeface="DejaVu Sans"/>
              </a:rPr>
              <a:t>À l’arrache,</a:t>
            </a:r>
            <a:br/>
            <a:r>
              <a:rPr b="1" lang="en-GB" sz="4400" spc="-1" strike="noStrike">
                <a:latin typeface="DejaVu Sans"/>
              </a:rPr>
              <a:t>en mode start up...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257400" y="1193760"/>
            <a:ext cx="8628120" cy="48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Picture 102" descr=""/>
          <p:cNvPicPr/>
          <p:nvPr/>
        </p:nvPicPr>
        <p:blipFill>
          <a:blip r:embed="rId1"/>
          <a:stretch/>
        </p:blipFill>
        <p:spPr>
          <a:xfrm>
            <a:off x="-144000" y="-72000"/>
            <a:ext cx="9306360" cy="7000200"/>
          </a:xfrm>
          <a:prstGeom prst="rect">
            <a:avLst/>
          </a:prstGeom>
          <a:ln>
            <a:noFill/>
          </a:ln>
        </p:spPr>
      </p:pic>
      <p:pic>
        <p:nvPicPr>
          <p:cNvPr id="217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72000" y="6552720"/>
            <a:ext cx="25920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865120" y="2409480"/>
            <a:ext cx="2126880" cy="62424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1798560" y="1870560"/>
            <a:ext cx="1873440" cy="62424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Specification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2897640" y="2928960"/>
            <a:ext cx="207036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Développement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2927880" y="3465360"/>
            <a:ext cx="1259280" cy="1150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6"/>
          <p:cNvSpPr/>
          <p:nvPr/>
        </p:nvSpPr>
        <p:spPr>
          <a:xfrm>
            <a:off x="3298680" y="3499560"/>
            <a:ext cx="542160" cy="543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7"/>
          <p:cNvSpPr/>
          <p:nvPr/>
        </p:nvSpPr>
        <p:spPr>
          <a:xfrm>
            <a:off x="3197520" y="4227120"/>
            <a:ext cx="718560" cy="388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8"/>
          <p:cNvSpPr/>
          <p:nvPr/>
        </p:nvSpPr>
        <p:spPr>
          <a:xfrm>
            <a:off x="3197520" y="4227120"/>
            <a:ext cx="358200" cy="388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9"/>
          <p:cNvSpPr/>
          <p:nvPr/>
        </p:nvSpPr>
        <p:spPr>
          <a:xfrm>
            <a:off x="3468240" y="4010760"/>
            <a:ext cx="176040" cy="546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0"/>
          <p:cNvSpPr/>
          <p:nvPr/>
        </p:nvSpPr>
        <p:spPr>
          <a:xfrm>
            <a:off x="3506760" y="4387680"/>
            <a:ext cx="94680" cy="169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1"/>
          <p:cNvSpPr/>
          <p:nvPr/>
        </p:nvSpPr>
        <p:spPr>
          <a:xfrm>
            <a:off x="3468240" y="4129560"/>
            <a:ext cx="176040" cy="108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2"/>
          <p:cNvSpPr/>
          <p:nvPr/>
        </p:nvSpPr>
        <p:spPr>
          <a:xfrm>
            <a:off x="3180240" y="3711600"/>
            <a:ext cx="752040" cy="453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3"/>
          <p:cNvSpPr/>
          <p:nvPr/>
        </p:nvSpPr>
        <p:spPr>
          <a:xfrm>
            <a:off x="3557880" y="3711600"/>
            <a:ext cx="374400" cy="453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4"/>
          <p:cNvSpPr/>
          <p:nvPr/>
        </p:nvSpPr>
        <p:spPr>
          <a:xfrm>
            <a:off x="3286800" y="3627720"/>
            <a:ext cx="537480" cy="3697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5"/>
          <p:cNvSpPr/>
          <p:nvPr/>
        </p:nvSpPr>
        <p:spPr>
          <a:xfrm>
            <a:off x="3308040" y="3627720"/>
            <a:ext cx="502560" cy="378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6"/>
          <p:cNvSpPr/>
          <p:nvPr/>
        </p:nvSpPr>
        <p:spPr>
          <a:xfrm>
            <a:off x="3755520" y="3865320"/>
            <a:ext cx="6228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7"/>
          <p:cNvSpPr/>
          <p:nvPr/>
        </p:nvSpPr>
        <p:spPr>
          <a:xfrm>
            <a:off x="3296520" y="3865320"/>
            <a:ext cx="6156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8"/>
          <p:cNvSpPr/>
          <p:nvPr/>
        </p:nvSpPr>
        <p:spPr>
          <a:xfrm>
            <a:off x="3385800" y="3876120"/>
            <a:ext cx="342360" cy="117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9"/>
          <p:cNvSpPr/>
          <p:nvPr/>
        </p:nvSpPr>
        <p:spPr>
          <a:xfrm>
            <a:off x="3395160" y="3880080"/>
            <a:ext cx="144360" cy="105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0"/>
          <p:cNvSpPr/>
          <p:nvPr/>
        </p:nvSpPr>
        <p:spPr>
          <a:xfrm>
            <a:off x="3574080" y="3880080"/>
            <a:ext cx="143640" cy="105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1"/>
          <p:cNvSpPr/>
          <p:nvPr/>
        </p:nvSpPr>
        <p:spPr>
          <a:xfrm>
            <a:off x="3314880" y="4123440"/>
            <a:ext cx="240840" cy="43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2"/>
          <p:cNvSpPr/>
          <p:nvPr/>
        </p:nvSpPr>
        <p:spPr>
          <a:xfrm>
            <a:off x="3557880" y="4123440"/>
            <a:ext cx="239760" cy="43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3"/>
          <p:cNvSpPr/>
          <p:nvPr/>
        </p:nvSpPr>
        <p:spPr>
          <a:xfrm>
            <a:off x="3440160" y="3906720"/>
            <a:ext cx="230040" cy="1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4"/>
          <p:cNvSpPr/>
          <p:nvPr/>
        </p:nvSpPr>
        <p:spPr>
          <a:xfrm>
            <a:off x="3440160" y="4028400"/>
            <a:ext cx="231120" cy="73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5"/>
          <p:cNvSpPr/>
          <p:nvPr/>
        </p:nvSpPr>
        <p:spPr>
          <a:xfrm>
            <a:off x="3467880" y="3906000"/>
            <a:ext cx="5436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6"/>
          <p:cNvSpPr/>
          <p:nvPr/>
        </p:nvSpPr>
        <p:spPr>
          <a:xfrm>
            <a:off x="3589560" y="3906000"/>
            <a:ext cx="5400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7"/>
          <p:cNvSpPr/>
          <p:nvPr/>
        </p:nvSpPr>
        <p:spPr>
          <a:xfrm>
            <a:off x="598320" y="3375000"/>
            <a:ext cx="121860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8"/>
          <p:cNvSpPr/>
          <p:nvPr/>
        </p:nvSpPr>
        <p:spPr>
          <a:xfrm>
            <a:off x="600480" y="3373560"/>
            <a:ext cx="1216440" cy="1137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9"/>
          <p:cNvSpPr/>
          <p:nvPr/>
        </p:nvSpPr>
        <p:spPr>
          <a:xfrm>
            <a:off x="861480" y="4125960"/>
            <a:ext cx="693360" cy="3855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0"/>
          <p:cNvSpPr/>
          <p:nvPr/>
        </p:nvSpPr>
        <p:spPr>
          <a:xfrm>
            <a:off x="1490400" y="4253400"/>
            <a:ext cx="64440" cy="1944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1"/>
          <p:cNvSpPr/>
          <p:nvPr/>
        </p:nvSpPr>
        <p:spPr>
          <a:xfrm>
            <a:off x="1362960" y="4164840"/>
            <a:ext cx="71280" cy="3279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2"/>
          <p:cNvSpPr/>
          <p:nvPr/>
        </p:nvSpPr>
        <p:spPr>
          <a:xfrm>
            <a:off x="1234800" y="4128120"/>
            <a:ext cx="74880" cy="3816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3"/>
          <p:cNvSpPr/>
          <p:nvPr/>
        </p:nvSpPr>
        <p:spPr>
          <a:xfrm>
            <a:off x="1109880" y="4128120"/>
            <a:ext cx="71640" cy="3816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4"/>
          <p:cNvSpPr/>
          <p:nvPr/>
        </p:nvSpPr>
        <p:spPr>
          <a:xfrm>
            <a:off x="981720" y="4162680"/>
            <a:ext cx="72360" cy="3301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5"/>
          <p:cNvSpPr/>
          <p:nvPr/>
        </p:nvSpPr>
        <p:spPr>
          <a:xfrm>
            <a:off x="861480" y="4255200"/>
            <a:ext cx="66600" cy="1918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6"/>
          <p:cNvSpPr/>
          <p:nvPr/>
        </p:nvSpPr>
        <p:spPr>
          <a:xfrm>
            <a:off x="912960" y="4213800"/>
            <a:ext cx="590760" cy="691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7"/>
          <p:cNvSpPr/>
          <p:nvPr/>
        </p:nvSpPr>
        <p:spPr>
          <a:xfrm>
            <a:off x="864000" y="4334040"/>
            <a:ext cx="688680" cy="658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8"/>
          <p:cNvSpPr/>
          <p:nvPr/>
        </p:nvSpPr>
        <p:spPr>
          <a:xfrm>
            <a:off x="934920" y="4452480"/>
            <a:ext cx="547560" cy="590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9"/>
          <p:cNvSpPr/>
          <p:nvPr/>
        </p:nvSpPr>
        <p:spPr>
          <a:xfrm>
            <a:off x="1490400" y="4253400"/>
            <a:ext cx="13320" cy="302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0"/>
          <p:cNvSpPr/>
          <p:nvPr/>
        </p:nvSpPr>
        <p:spPr>
          <a:xfrm>
            <a:off x="1490400" y="4334040"/>
            <a:ext cx="62280" cy="658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41"/>
          <p:cNvSpPr/>
          <p:nvPr/>
        </p:nvSpPr>
        <p:spPr>
          <a:xfrm>
            <a:off x="1362960" y="4213800"/>
            <a:ext cx="7128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2"/>
          <p:cNvSpPr/>
          <p:nvPr/>
        </p:nvSpPr>
        <p:spPr>
          <a:xfrm>
            <a:off x="1362960" y="4334040"/>
            <a:ext cx="7128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43"/>
          <p:cNvSpPr/>
          <p:nvPr/>
        </p:nvSpPr>
        <p:spPr>
          <a:xfrm>
            <a:off x="1362960" y="4452480"/>
            <a:ext cx="71280" cy="403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4"/>
          <p:cNvSpPr/>
          <p:nvPr/>
        </p:nvSpPr>
        <p:spPr>
          <a:xfrm>
            <a:off x="1234800" y="4213800"/>
            <a:ext cx="7488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5"/>
          <p:cNvSpPr/>
          <p:nvPr/>
        </p:nvSpPr>
        <p:spPr>
          <a:xfrm>
            <a:off x="1234800" y="4334040"/>
            <a:ext cx="7488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6"/>
          <p:cNvSpPr/>
          <p:nvPr/>
        </p:nvSpPr>
        <p:spPr>
          <a:xfrm>
            <a:off x="1234800" y="4452480"/>
            <a:ext cx="74880" cy="572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7"/>
          <p:cNvSpPr/>
          <p:nvPr/>
        </p:nvSpPr>
        <p:spPr>
          <a:xfrm>
            <a:off x="1109880" y="4213800"/>
            <a:ext cx="7164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8"/>
          <p:cNvSpPr/>
          <p:nvPr/>
        </p:nvSpPr>
        <p:spPr>
          <a:xfrm>
            <a:off x="1109880" y="4334040"/>
            <a:ext cx="7164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9"/>
          <p:cNvSpPr/>
          <p:nvPr/>
        </p:nvSpPr>
        <p:spPr>
          <a:xfrm>
            <a:off x="1109880" y="4452480"/>
            <a:ext cx="71640" cy="572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50"/>
          <p:cNvSpPr/>
          <p:nvPr/>
        </p:nvSpPr>
        <p:spPr>
          <a:xfrm>
            <a:off x="981720" y="4213800"/>
            <a:ext cx="7236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1"/>
          <p:cNvSpPr/>
          <p:nvPr/>
        </p:nvSpPr>
        <p:spPr>
          <a:xfrm>
            <a:off x="981720" y="4334040"/>
            <a:ext cx="7236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2"/>
          <p:cNvSpPr/>
          <p:nvPr/>
        </p:nvSpPr>
        <p:spPr>
          <a:xfrm>
            <a:off x="981720" y="4452480"/>
            <a:ext cx="72360" cy="403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3"/>
          <p:cNvSpPr/>
          <p:nvPr/>
        </p:nvSpPr>
        <p:spPr>
          <a:xfrm>
            <a:off x="912960" y="4255200"/>
            <a:ext cx="15120" cy="284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4"/>
          <p:cNvSpPr/>
          <p:nvPr/>
        </p:nvSpPr>
        <p:spPr>
          <a:xfrm>
            <a:off x="864000" y="4334040"/>
            <a:ext cx="64080" cy="658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5"/>
          <p:cNvSpPr/>
          <p:nvPr/>
        </p:nvSpPr>
        <p:spPr>
          <a:xfrm>
            <a:off x="1123560" y="3912480"/>
            <a:ext cx="169200" cy="3189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6"/>
          <p:cNvSpPr/>
          <p:nvPr/>
        </p:nvSpPr>
        <p:spPr>
          <a:xfrm>
            <a:off x="1123560" y="4028040"/>
            <a:ext cx="169200" cy="1098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7"/>
          <p:cNvSpPr/>
          <p:nvPr/>
        </p:nvSpPr>
        <p:spPr>
          <a:xfrm>
            <a:off x="844920" y="3616920"/>
            <a:ext cx="727560" cy="44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8"/>
          <p:cNvSpPr/>
          <p:nvPr/>
        </p:nvSpPr>
        <p:spPr>
          <a:xfrm>
            <a:off x="948960" y="3534120"/>
            <a:ext cx="519120" cy="3639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9"/>
          <p:cNvSpPr/>
          <p:nvPr/>
        </p:nvSpPr>
        <p:spPr>
          <a:xfrm>
            <a:off x="981000" y="3462480"/>
            <a:ext cx="455760" cy="3801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60"/>
          <p:cNvSpPr/>
          <p:nvPr/>
        </p:nvSpPr>
        <p:spPr>
          <a:xfrm>
            <a:off x="894240" y="3647880"/>
            <a:ext cx="629280" cy="2131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61"/>
          <p:cNvSpPr/>
          <p:nvPr/>
        </p:nvSpPr>
        <p:spPr>
          <a:xfrm>
            <a:off x="999720" y="3670560"/>
            <a:ext cx="414000" cy="3718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62"/>
          <p:cNvSpPr/>
          <p:nvPr/>
        </p:nvSpPr>
        <p:spPr>
          <a:xfrm>
            <a:off x="1210320" y="3683160"/>
            <a:ext cx="253080" cy="3812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63"/>
          <p:cNvSpPr/>
          <p:nvPr/>
        </p:nvSpPr>
        <p:spPr>
          <a:xfrm>
            <a:off x="1071360" y="3498840"/>
            <a:ext cx="276120" cy="14292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64"/>
          <p:cNvSpPr/>
          <p:nvPr/>
        </p:nvSpPr>
        <p:spPr>
          <a:xfrm>
            <a:off x="954000" y="3662280"/>
            <a:ext cx="487800" cy="2113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5"/>
          <p:cNvSpPr/>
          <p:nvPr/>
        </p:nvSpPr>
        <p:spPr>
          <a:xfrm>
            <a:off x="1401120" y="3768840"/>
            <a:ext cx="60120" cy="107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6"/>
          <p:cNvSpPr/>
          <p:nvPr/>
        </p:nvSpPr>
        <p:spPr>
          <a:xfrm>
            <a:off x="957240" y="3768840"/>
            <a:ext cx="60480" cy="107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7"/>
          <p:cNvSpPr/>
          <p:nvPr/>
        </p:nvSpPr>
        <p:spPr>
          <a:xfrm>
            <a:off x="956520" y="4159440"/>
            <a:ext cx="140400" cy="3240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8"/>
          <p:cNvSpPr/>
          <p:nvPr/>
        </p:nvSpPr>
        <p:spPr>
          <a:xfrm>
            <a:off x="1312920" y="4144680"/>
            <a:ext cx="169560" cy="3535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9"/>
          <p:cNvSpPr/>
          <p:nvPr/>
        </p:nvSpPr>
        <p:spPr>
          <a:xfrm>
            <a:off x="1011960" y="4086000"/>
            <a:ext cx="416880" cy="2512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70"/>
          <p:cNvSpPr/>
          <p:nvPr/>
        </p:nvSpPr>
        <p:spPr>
          <a:xfrm>
            <a:off x="987480" y="4140720"/>
            <a:ext cx="428040" cy="2167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71"/>
          <p:cNvSpPr/>
          <p:nvPr/>
        </p:nvSpPr>
        <p:spPr>
          <a:xfrm>
            <a:off x="993240" y="3782880"/>
            <a:ext cx="430920" cy="3312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72"/>
          <p:cNvSpPr/>
          <p:nvPr/>
        </p:nvSpPr>
        <p:spPr>
          <a:xfrm>
            <a:off x="1131120" y="3928320"/>
            <a:ext cx="155160" cy="936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73"/>
          <p:cNvSpPr/>
          <p:nvPr/>
        </p:nvSpPr>
        <p:spPr>
          <a:xfrm>
            <a:off x="1041120" y="3777120"/>
            <a:ext cx="333000" cy="1040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4"/>
          <p:cNvSpPr/>
          <p:nvPr/>
        </p:nvSpPr>
        <p:spPr>
          <a:xfrm>
            <a:off x="1103040" y="3818520"/>
            <a:ext cx="177120" cy="12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5"/>
          <p:cNvSpPr/>
          <p:nvPr/>
        </p:nvSpPr>
        <p:spPr>
          <a:xfrm>
            <a:off x="1149120" y="3948480"/>
            <a:ext cx="124560" cy="39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6"/>
          <p:cNvSpPr/>
          <p:nvPr/>
        </p:nvSpPr>
        <p:spPr>
          <a:xfrm>
            <a:off x="1105560" y="3817800"/>
            <a:ext cx="4140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7"/>
          <p:cNvSpPr/>
          <p:nvPr/>
        </p:nvSpPr>
        <p:spPr>
          <a:xfrm>
            <a:off x="1269360" y="3817800"/>
            <a:ext cx="4104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Picture 11" descr=""/>
          <p:cNvPicPr/>
          <p:nvPr/>
        </p:nvPicPr>
        <p:blipFill>
          <a:blip r:embed="rId2"/>
          <a:stretch/>
        </p:blipFill>
        <p:spPr>
          <a:xfrm>
            <a:off x="1379520" y="796320"/>
            <a:ext cx="1151640" cy="1181520"/>
          </a:xfrm>
          <a:prstGeom prst="rect">
            <a:avLst/>
          </a:prstGeom>
          <a:ln>
            <a:noFill/>
          </a:ln>
        </p:spPr>
      </p:pic>
      <p:sp>
        <p:nvSpPr>
          <p:cNvPr id="298" name="CustomShape 78"/>
          <p:cNvSpPr/>
          <p:nvPr/>
        </p:nvSpPr>
        <p:spPr>
          <a:xfrm>
            <a:off x="288000" y="4854600"/>
            <a:ext cx="76464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Début de l’agilité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299" name="CustomShape 79"/>
          <p:cNvSpPr/>
          <p:nvPr/>
        </p:nvSpPr>
        <p:spPr>
          <a:xfrm>
            <a:off x="502560" y="2855160"/>
            <a:ext cx="172764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Recette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0" name="CustomShape 80"/>
          <p:cNvSpPr/>
          <p:nvPr/>
        </p:nvSpPr>
        <p:spPr>
          <a:xfrm>
            <a:off x="2506680" y="2426400"/>
            <a:ext cx="7308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81"/>
          <p:cNvSpPr/>
          <p:nvPr/>
        </p:nvSpPr>
        <p:spPr>
          <a:xfrm rot="10620000">
            <a:off x="1676160" y="2403720"/>
            <a:ext cx="7308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2" name="Picture 11" descr=""/>
          <p:cNvPicPr/>
          <p:nvPr/>
        </p:nvPicPr>
        <p:blipFill>
          <a:blip r:embed="rId3"/>
          <a:stretch/>
        </p:blipFill>
        <p:spPr>
          <a:xfrm>
            <a:off x="6369120" y="1371600"/>
            <a:ext cx="1151640" cy="1181520"/>
          </a:xfrm>
          <a:prstGeom prst="rect">
            <a:avLst/>
          </a:prstGeom>
          <a:ln>
            <a:noFill/>
          </a:ln>
        </p:spPr>
      </p:pic>
      <p:sp>
        <p:nvSpPr>
          <p:cNvPr id="303" name="CustomShape 82"/>
          <p:cNvSpPr/>
          <p:nvPr/>
        </p:nvSpPr>
        <p:spPr>
          <a:xfrm>
            <a:off x="7272000" y="2881440"/>
            <a:ext cx="1259280" cy="1150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83"/>
          <p:cNvSpPr/>
          <p:nvPr/>
        </p:nvSpPr>
        <p:spPr>
          <a:xfrm>
            <a:off x="7642800" y="2915640"/>
            <a:ext cx="542160" cy="543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84"/>
          <p:cNvSpPr/>
          <p:nvPr/>
        </p:nvSpPr>
        <p:spPr>
          <a:xfrm>
            <a:off x="7541640" y="3643200"/>
            <a:ext cx="718560" cy="388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85"/>
          <p:cNvSpPr/>
          <p:nvPr/>
        </p:nvSpPr>
        <p:spPr>
          <a:xfrm>
            <a:off x="7541640" y="3643200"/>
            <a:ext cx="358200" cy="388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86"/>
          <p:cNvSpPr/>
          <p:nvPr/>
        </p:nvSpPr>
        <p:spPr>
          <a:xfrm>
            <a:off x="7812360" y="3426840"/>
            <a:ext cx="176040" cy="546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87"/>
          <p:cNvSpPr/>
          <p:nvPr/>
        </p:nvSpPr>
        <p:spPr>
          <a:xfrm>
            <a:off x="7850880" y="3803760"/>
            <a:ext cx="94680" cy="169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8"/>
          <p:cNvSpPr/>
          <p:nvPr/>
        </p:nvSpPr>
        <p:spPr>
          <a:xfrm>
            <a:off x="7812360" y="3545640"/>
            <a:ext cx="176040" cy="108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9"/>
          <p:cNvSpPr/>
          <p:nvPr/>
        </p:nvSpPr>
        <p:spPr>
          <a:xfrm>
            <a:off x="7524360" y="3127680"/>
            <a:ext cx="752040" cy="453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90"/>
          <p:cNvSpPr/>
          <p:nvPr/>
        </p:nvSpPr>
        <p:spPr>
          <a:xfrm>
            <a:off x="7902000" y="3127680"/>
            <a:ext cx="374400" cy="453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91"/>
          <p:cNvSpPr/>
          <p:nvPr/>
        </p:nvSpPr>
        <p:spPr>
          <a:xfrm>
            <a:off x="7630920" y="3043800"/>
            <a:ext cx="537480" cy="3697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92"/>
          <p:cNvSpPr/>
          <p:nvPr/>
        </p:nvSpPr>
        <p:spPr>
          <a:xfrm>
            <a:off x="7652160" y="3043800"/>
            <a:ext cx="502560" cy="378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93"/>
          <p:cNvSpPr/>
          <p:nvPr/>
        </p:nvSpPr>
        <p:spPr>
          <a:xfrm>
            <a:off x="8099640" y="3281400"/>
            <a:ext cx="6228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94"/>
          <p:cNvSpPr/>
          <p:nvPr/>
        </p:nvSpPr>
        <p:spPr>
          <a:xfrm>
            <a:off x="7640640" y="3281400"/>
            <a:ext cx="6156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95"/>
          <p:cNvSpPr/>
          <p:nvPr/>
        </p:nvSpPr>
        <p:spPr>
          <a:xfrm>
            <a:off x="7729920" y="3292200"/>
            <a:ext cx="342360" cy="117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6"/>
          <p:cNvSpPr/>
          <p:nvPr/>
        </p:nvSpPr>
        <p:spPr>
          <a:xfrm>
            <a:off x="7739280" y="3296160"/>
            <a:ext cx="144360" cy="105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97"/>
          <p:cNvSpPr/>
          <p:nvPr/>
        </p:nvSpPr>
        <p:spPr>
          <a:xfrm>
            <a:off x="7918200" y="3296160"/>
            <a:ext cx="143640" cy="105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8"/>
          <p:cNvSpPr/>
          <p:nvPr/>
        </p:nvSpPr>
        <p:spPr>
          <a:xfrm>
            <a:off x="7659000" y="3539520"/>
            <a:ext cx="240840" cy="43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9"/>
          <p:cNvSpPr/>
          <p:nvPr/>
        </p:nvSpPr>
        <p:spPr>
          <a:xfrm>
            <a:off x="7902000" y="3539520"/>
            <a:ext cx="239760" cy="43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00"/>
          <p:cNvSpPr/>
          <p:nvPr/>
        </p:nvSpPr>
        <p:spPr>
          <a:xfrm>
            <a:off x="7784280" y="3322800"/>
            <a:ext cx="230040" cy="1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01"/>
          <p:cNvSpPr/>
          <p:nvPr/>
        </p:nvSpPr>
        <p:spPr>
          <a:xfrm>
            <a:off x="7784280" y="3444480"/>
            <a:ext cx="231120" cy="73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02"/>
          <p:cNvSpPr/>
          <p:nvPr/>
        </p:nvSpPr>
        <p:spPr>
          <a:xfrm>
            <a:off x="7812000" y="3322080"/>
            <a:ext cx="5436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03"/>
          <p:cNvSpPr/>
          <p:nvPr/>
        </p:nvSpPr>
        <p:spPr>
          <a:xfrm>
            <a:off x="7933680" y="3322080"/>
            <a:ext cx="5400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04"/>
          <p:cNvSpPr/>
          <p:nvPr/>
        </p:nvSpPr>
        <p:spPr>
          <a:xfrm>
            <a:off x="5654160" y="2928600"/>
            <a:ext cx="121860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05"/>
          <p:cNvSpPr/>
          <p:nvPr/>
        </p:nvSpPr>
        <p:spPr>
          <a:xfrm>
            <a:off x="5656320" y="2927160"/>
            <a:ext cx="1216440" cy="1137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06"/>
          <p:cNvSpPr/>
          <p:nvPr/>
        </p:nvSpPr>
        <p:spPr>
          <a:xfrm>
            <a:off x="5917320" y="3679560"/>
            <a:ext cx="693360" cy="3855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07"/>
          <p:cNvSpPr/>
          <p:nvPr/>
        </p:nvSpPr>
        <p:spPr>
          <a:xfrm>
            <a:off x="6546240" y="3807000"/>
            <a:ext cx="64440" cy="1944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8"/>
          <p:cNvSpPr/>
          <p:nvPr/>
        </p:nvSpPr>
        <p:spPr>
          <a:xfrm>
            <a:off x="6418800" y="3718440"/>
            <a:ext cx="71280" cy="3279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9"/>
          <p:cNvSpPr/>
          <p:nvPr/>
        </p:nvSpPr>
        <p:spPr>
          <a:xfrm>
            <a:off x="6290640" y="3681720"/>
            <a:ext cx="74880" cy="3816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10"/>
          <p:cNvSpPr/>
          <p:nvPr/>
        </p:nvSpPr>
        <p:spPr>
          <a:xfrm>
            <a:off x="6165720" y="3681720"/>
            <a:ext cx="71640" cy="3816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11"/>
          <p:cNvSpPr/>
          <p:nvPr/>
        </p:nvSpPr>
        <p:spPr>
          <a:xfrm>
            <a:off x="6037560" y="3716280"/>
            <a:ext cx="72360" cy="3301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12"/>
          <p:cNvSpPr/>
          <p:nvPr/>
        </p:nvSpPr>
        <p:spPr>
          <a:xfrm>
            <a:off x="5917320" y="3808800"/>
            <a:ext cx="66600" cy="1918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13"/>
          <p:cNvSpPr/>
          <p:nvPr/>
        </p:nvSpPr>
        <p:spPr>
          <a:xfrm>
            <a:off x="5968800" y="3767400"/>
            <a:ext cx="590760" cy="691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14"/>
          <p:cNvSpPr/>
          <p:nvPr/>
        </p:nvSpPr>
        <p:spPr>
          <a:xfrm>
            <a:off x="5919840" y="3887640"/>
            <a:ext cx="688680" cy="658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5"/>
          <p:cNvSpPr/>
          <p:nvPr/>
        </p:nvSpPr>
        <p:spPr>
          <a:xfrm>
            <a:off x="5990760" y="4006080"/>
            <a:ext cx="547560" cy="590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16"/>
          <p:cNvSpPr/>
          <p:nvPr/>
        </p:nvSpPr>
        <p:spPr>
          <a:xfrm>
            <a:off x="6546240" y="3807000"/>
            <a:ext cx="13320" cy="302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7"/>
          <p:cNvSpPr/>
          <p:nvPr/>
        </p:nvSpPr>
        <p:spPr>
          <a:xfrm>
            <a:off x="6546240" y="3887640"/>
            <a:ext cx="62280" cy="658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18"/>
          <p:cNvSpPr/>
          <p:nvPr/>
        </p:nvSpPr>
        <p:spPr>
          <a:xfrm>
            <a:off x="6418800" y="3767400"/>
            <a:ext cx="7128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9"/>
          <p:cNvSpPr/>
          <p:nvPr/>
        </p:nvSpPr>
        <p:spPr>
          <a:xfrm>
            <a:off x="6418800" y="3887640"/>
            <a:ext cx="7128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20"/>
          <p:cNvSpPr/>
          <p:nvPr/>
        </p:nvSpPr>
        <p:spPr>
          <a:xfrm>
            <a:off x="6418800" y="4006080"/>
            <a:ext cx="71280" cy="403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1"/>
          <p:cNvSpPr/>
          <p:nvPr/>
        </p:nvSpPr>
        <p:spPr>
          <a:xfrm>
            <a:off x="6290640" y="3767400"/>
            <a:ext cx="7488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22"/>
          <p:cNvSpPr/>
          <p:nvPr/>
        </p:nvSpPr>
        <p:spPr>
          <a:xfrm>
            <a:off x="6290640" y="3887640"/>
            <a:ext cx="7488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23"/>
          <p:cNvSpPr/>
          <p:nvPr/>
        </p:nvSpPr>
        <p:spPr>
          <a:xfrm>
            <a:off x="6290640" y="4006080"/>
            <a:ext cx="74880" cy="572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24"/>
          <p:cNvSpPr/>
          <p:nvPr/>
        </p:nvSpPr>
        <p:spPr>
          <a:xfrm>
            <a:off x="6165720" y="3767400"/>
            <a:ext cx="7164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5"/>
          <p:cNvSpPr/>
          <p:nvPr/>
        </p:nvSpPr>
        <p:spPr>
          <a:xfrm>
            <a:off x="6165720" y="3887640"/>
            <a:ext cx="7164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6"/>
          <p:cNvSpPr/>
          <p:nvPr/>
        </p:nvSpPr>
        <p:spPr>
          <a:xfrm>
            <a:off x="6165720" y="4006080"/>
            <a:ext cx="71640" cy="572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7"/>
          <p:cNvSpPr/>
          <p:nvPr/>
        </p:nvSpPr>
        <p:spPr>
          <a:xfrm>
            <a:off x="6037560" y="3767400"/>
            <a:ext cx="72360" cy="69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8"/>
          <p:cNvSpPr/>
          <p:nvPr/>
        </p:nvSpPr>
        <p:spPr>
          <a:xfrm>
            <a:off x="6037560" y="3887640"/>
            <a:ext cx="7236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9"/>
          <p:cNvSpPr/>
          <p:nvPr/>
        </p:nvSpPr>
        <p:spPr>
          <a:xfrm>
            <a:off x="6037560" y="4006080"/>
            <a:ext cx="72360" cy="403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30"/>
          <p:cNvSpPr/>
          <p:nvPr/>
        </p:nvSpPr>
        <p:spPr>
          <a:xfrm>
            <a:off x="5968800" y="3808800"/>
            <a:ext cx="15120" cy="284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31"/>
          <p:cNvSpPr/>
          <p:nvPr/>
        </p:nvSpPr>
        <p:spPr>
          <a:xfrm>
            <a:off x="5919840" y="3887640"/>
            <a:ext cx="64080" cy="658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32"/>
          <p:cNvSpPr/>
          <p:nvPr/>
        </p:nvSpPr>
        <p:spPr>
          <a:xfrm>
            <a:off x="6179400" y="3466080"/>
            <a:ext cx="169200" cy="3189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33"/>
          <p:cNvSpPr/>
          <p:nvPr/>
        </p:nvSpPr>
        <p:spPr>
          <a:xfrm>
            <a:off x="6179400" y="3581640"/>
            <a:ext cx="169200" cy="1098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34"/>
          <p:cNvSpPr/>
          <p:nvPr/>
        </p:nvSpPr>
        <p:spPr>
          <a:xfrm>
            <a:off x="5900760" y="3170520"/>
            <a:ext cx="727560" cy="44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35"/>
          <p:cNvSpPr/>
          <p:nvPr/>
        </p:nvSpPr>
        <p:spPr>
          <a:xfrm>
            <a:off x="6004800" y="3087720"/>
            <a:ext cx="519120" cy="3639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36"/>
          <p:cNvSpPr/>
          <p:nvPr/>
        </p:nvSpPr>
        <p:spPr>
          <a:xfrm>
            <a:off x="6036840" y="3016080"/>
            <a:ext cx="455760" cy="3801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7"/>
          <p:cNvSpPr/>
          <p:nvPr/>
        </p:nvSpPr>
        <p:spPr>
          <a:xfrm>
            <a:off x="5950080" y="3201480"/>
            <a:ext cx="629280" cy="2131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8"/>
          <p:cNvSpPr/>
          <p:nvPr/>
        </p:nvSpPr>
        <p:spPr>
          <a:xfrm>
            <a:off x="6055560" y="3224160"/>
            <a:ext cx="414000" cy="3718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9"/>
          <p:cNvSpPr/>
          <p:nvPr/>
        </p:nvSpPr>
        <p:spPr>
          <a:xfrm>
            <a:off x="6266160" y="3236760"/>
            <a:ext cx="253080" cy="3812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40"/>
          <p:cNvSpPr/>
          <p:nvPr/>
        </p:nvSpPr>
        <p:spPr>
          <a:xfrm>
            <a:off x="6127200" y="3052440"/>
            <a:ext cx="276120" cy="14292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41"/>
          <p:cNvSpPr/>
          <p:nvPr/>
        </p:nvSpPr>
        <p:spPr>
          <a:xfrm>
            <a:off x="6009840" y="3215880"/>
            <a:ext cx="487800" cy="2113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42"/>
          <p:cNvSpPr/>
          <p:nvPr/>
        </p:nvSpPr>
        <p:spPr>
          <a:xfrm>
            <a:off x="6456960" y="3322440"/>
            <a:ext cx="60120" cy="107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43"/>
          <p:cNvSpPr/>
          <p:nvPr/>
        </p:nvSpPr>
        <p:spPr>
          <a:xfrm>
            <a:off x="6013080" y="3322440"/>
            <a:ext cx="60480" cy="107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44"/>
          <p:cNvSpPr/>
          <p:nvPr/>
        </p:nvSpPr>
        <p:spPr>
          <a:xfrm>
            <a:off x="6012360" y="3713040"/>
            <a:ext cx="140400" cy="3240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45"/>
          <p:cNvSpPr/>
          <p:nvPr/>
        </p:nvSpPr>
        <p:spPr>
          <a:xfrm>
            <a:off x="6368760" y="3698280"/>
            <a:ext cx="169560" cy="3535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46"/>
          <p:cNvSpPr/>
          <p:nvPr/>
        </p:nvSpPr>
        <p:spPr>
          <a:xfrm>
            <a:off x="6067800" y="3639600"/>
            <a:ext cx="416880" cy="2512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47"/>
          <p:cNvSpPr/>
          <p:nvPr/>
        </p:nvSpPr>
        <p:spPr>
          <a:xfrm>
            <a:off x="6043320" y="3694320"/>
            <a:ext cx="428040" cy="2167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8"/>
          <p:cNvSpPr/>
          <p:nvPr/>
        </p:nvSpPr>
        <p:spPr>
          <a:xfrm>
            <a:off x="6049080" y="3336480"/>
            <a:ext cx="430920" cy="3312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9"/>
          <p:cNvSpPr/>
          <p:nvPr/>
        </p:nvSpPr>
        <p:spPr>
          <a:xfrm>
            <a:off x="6186960" y="3481920"/>
            <a:ext cx="155160" cy="936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50"/>
          <p:cNvSpPr/>
          <p:nvPr/>
        </p:nvSpPr>
        <p:spPr>
          <a:xfrm>
            <a:off x="6096960" y="3330720"/>
            <a:ext cx="333000" cy="1040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51"/>
          <p:cNvSpPr/>
          <p:nvPr/>
        </p:nvSpPr>
        <p:spPr>
          <a:xfrm>
            <a:off x="6158880" y="3372120"/>
            <a:ext cx="177120" cy="12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52"/>
          <p:cNvSpPr/>
          <p:nvPr/>
        </p:nvSpPr>
        <p:spPr>
          <a:xfrm>
            <a:off x="6204960" y="3502080"/>
            <a:ext cx="124560" cy="39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53"/>
          <p:cNvSpPr/>
          <p:nvPr/>
        </p:nvSpPr>
        <p:spPr>
          <a:xfrm>
            <a:off x="6161400" y="3371400"/>
            <a:ext cx="4140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54"/>
          <p:cNvSpPr/>
          <p:nvPr/>
        </p:nvSpPr>
        <p:spPr>
          <a:xfrm>
            <a:off x="6325200" y="3371400"/>
            <a:ext cx="41040" cy="388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368000" y="3240000"/>
            <a:ext cx="172764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Refactoring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89280" y="2791440"/>
            <a:ext cx="172764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Revue 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216000" y="2126880"/>
            <a:ext cx="172764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Merge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5865120" y="2409480"/>
            <a:ext cx="2126880" cy="62424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257400" y="313560"/>
            <a:ext cx="872856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9360" cy="432720"/>
          </a:xfrm>
          <a:prstGeom prst="rect">
            <a:avLst/>
          </a:prstGeom>
          <a:ln w="9360">
            <a:noFill/>
          </a:ln>
        </p:spPr>
      </p:pic>
      <p:sp>
        <p:nvSpPr>
          <p:cNvPr id="382" name="CustomShape 6"/>
          <p:cNvSpPr/>
          <p:nvPr/>
        </p:nvSpPr>
        <p:spPr>
          <a:xfrm>
            <a:off x="1798560" y="1870560"/>
            <a:ext cx="1655640" cy="624240"/>
          </a:xfrm>
          <a:prstGeom prst="ellipse">
            <a:avLst/>
          </a:prstGeom>
          <a:solidFill>
            <a:srgbClr val="d4ea6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Specification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3" name="CustomShape 7"/>
          <p:cNvSpPr/>
          <p:nvPr/>
        </p:nvSpPr>
        <p:spPr>
          <a:xfrm>
            <a:off x="2897640" y="2928960"/>
            <a:ext cx="207036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Implémentation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4" name="CustomShape 8"/>
          <p:cNvSpPr/>
          <p:nvPr/>
        </p:nvSpPr>
        <p:spPr>
          <a:xfrm>
            <a:off x="2772000" y="3557520"/>
            <a:ext cx="1259280" cy="1150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9"/>
          <p:cNvSpPr/>
          <p:nvPr/>
        </p:nvSpPr>
        <p:spPr>
          <a:xfrm>
            <a:off x="3142800" y="3591720"/>
            <a:ext cx="542160" cy="543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0"/>
          <p:cNvSpPr/>
          <p:nvPr/>
        </p:nvSpPr>
        <p:spPr>
          <a:xfrm>
            <a:off x="3041640" y="4319280"/>
            <a:ext cx="718560" cy="388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1"/>
          <p:cNvSpPr/>
          <p:nvPr/>
        </p:nvSpPr>
        <p:spPr>
          <a:xfrm>
            <a:off x="3041640" y="4319280"/>
            <a:ext cx="358200" cy="388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2"/>
          <p:cNvSpPr/>
          <p:nvPr/>
        </p:nvSpPr>
        <p:spPr>
          <a:xfrm>
            <a:off x="3312360" y="4102920"/>
            <a:ext cx="176040" cy="546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3"/>
          <p:cNvSpPr/>
          <p:nvPr/>
        </p:nvSpPr>
        <p:spPr>
          <a:xfrm>
            <a:off x="3350880" y="4479840"/>
            <a:ext cx="94680" cy="169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4"/>
          <p:cNvSpPr/>
          <p:nvPr/>
        </p:nvSpPr>
        <p:spPr>
          <a:xfrm>
            <a:off x="3312360" y="4221720"/>
            <a:ext cx="176040" cy="108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5"/>
          <p:cNvSpPr/>
          <p:nvPr/>
        </p:nvSpPr>
        <p:spPr>
          <a:xfrm>
            <a:off x="3024360" y="3803760"/>
            <a:ext cx="752040" cy="453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6"/>
          <p:cNvSpPr/>
          <p:nvPr/>
        </p:nvSpPr>
        <p:spPr>
          <a:xfrm>
            <a:off x="3402000" y="3803760"/>
            <a:ext cx="374400" cy="453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7"/>
          <p:cNvSpPr/>
          <p:nvPr/>
        </p:nvSpPr>
        <p:spPr>
          <a:xfrm>
            <a:off x="3130920" y="3719880"/>
            <a:ext cx="537480" cy="3697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8"/>
          <p:cNvSpPr/>
          <p:nvPr/>
        </p:nvSpPr>
        <p:spPr>
          <a:xfrm>
            <a:off x="3152160" y="3719880"/>
            <a:ext cx="502560" cy="378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9"/>
          <p:cNvSpPr/>
          <p:nvPr/>
        </p:nvSpPr>
        <p:spPr>
          <a:xfrm>
            <a:off x="3599640" y="3957480"/>
            <a:ext cx="6228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0"/>
          <p:cNvSpPr/>
          <p:nvPr/>
        </p:nvSpPr>
        <p:spPr>
          <a:xfrm>
            <a:off x="3140640" y="3957480"/>
            <a:ext cx="6156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1"/>
          <p:cNvSpPr/>
          <p:nvPr/>
        </p:nvSpPr>
        <p:spPr>
          <a:xfrm>
            <a:off x="3229920" y="3968280"/>
            <a:ext cx="342360" cy="117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22"/>
          <p:cNvSpPr/>
          <p:nvPr/>
        </p:nvSpPr>
        <p:spPr>
          <a:xfrm>
            <a:off x="3239280" y="3972240"/>
            <a:ext cx="144360" cy="105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3"/>
          <p:cNvSpPr/>
          <p:nvPr/>
        </p:nvSpPr>
        <p:spPr>
          <a:xfrm>
            <a:off x="3418200" y="3972240"/>
            <a:ext cx="143640" cy="105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4"/>
          <p:cNvSpPr/>
          <p:nvPr/>
        </p:nvSpPr>
        <p:spPr>
          <a:xfrm>
            <a:off x="3159000" y="4215600"/>
            <a:ext cx="240840" cy="43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5"/>
          <p:cNvSpPr/>
          <p:nvPr/>
        </p:nvSpPr>
        <p:spPr>
          <a:xfrm>
            <a:off x="3402000" y="4215600"/>
            <a:ext cx="239760" cy="43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6"/>
          <p:cNvSpPr/>
          <p:nvPr/>
        </p:nvSpPr>
        <p:spPr>
          <a:xfrm>
            <a:off x="3284280" y="3998880"/>
            <a:ext cx="230040" cy="1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7"/>
          <p:cNvSpPr/>
          <p:nvPr/>
        </p:nvSpPr>
        <p:spPr>
          <a:xfrm>
            <a:off x="3284280" y="4120560"/>
            <a:ext cx="231120" cy="73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8"/>
          <p:cNvSpPr/>
          <p:nvPr/>
        </p:nvSpPr>
        <p:spPr>
          <a:xfrm>
            <a:off x="3312000" y="3998160"/>
            <a:ext cx="5436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9"/>
          <p:cNvSpPr/>
          <p:nvPr/>
        </p:nvSpPr>
        <p:spPr>
          <a:xfrm>
            <a:off x="3433680" y="3998160"/>
            <a:ext cx="5400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0"/>
          <p:cNvSpPr/>
          <p:nvPr/>
        </p:nvSpPr>
        <p:spPr>
          <a:xfrm>
            <a:off x="598320" y="3375000"/>
            <a:ext cx="121860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Picture 11" descr=""/>
          <p:cNvPicPr/>
          <p:nvPr/>
        </p:nvPicPr>
        <p:blipFill>
          <a:blip r:embed="rId2"/>
          <a:stretch/>
        </p:blipFill>
        <p:spPr>
          <a:xfrm>
            <a:off x="1379520" y="796320"/>
            <a:ext cx="1151640" cy="1181520"/>
          </a:xfrm>
          <a:prstGeom prst="rect">
            <a:avLst/>
          </a:prstGeom>
          <a:ln>
            <a:noFill/>
          </a:ln>
        </p:spPr>
      </p:pic>
      <p:sp>
        <p:nvSpPr>
          <p:cNvPr id="408" name="CustomShape 31"/>
          <p:cNvSpPr/>
          <p:nvPr/>
        </p:nvSpPr>
        <p:spPr>
          <a:xfrm>
            <a:off x="216000" y="5214600"/>
            <a:ext cx="827748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</a:rPr>
              <a:t>Adoption des tests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09" name="CustomShape 32"/>
          <p:cNvSpPr/>
          <p:nvPr/>
        </p:nvSpPr>
        <p:spPr>
          <a:xfrm>
            <a:off x="3168000" y="2215440"/>
            <a:ext cx="1727640" cy="664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0" name="CustomShape 33"/>
          <p:cNvSpPr/>
          <p:nvPr/>
        </p:nvSpPr>
        <p:spPr>
          <a:xfrm>
            <a:off x="2506680" y="2426400"/>
            <a:ext cx="7308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34"/>
          <p:cNvSpPr/>
          <p:nvPr/>
        </p:nvSpPr>
        <p:spPr>
          <a:xfrm rot="10620000">
            <a:off x="1676160" y="2403720"/>
            <a:ext cx="7308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2" name="Picture 11" descr=""/>
          <p:cNvPicPr/>
          <p:nvPr/>
        </p:nvPicPr>
        <p:blipFill>
          <a:blip r:embed="rId3"/>
          <a:stretch/>
        </p:blipFill>
        <p:spPr>
          <a:xfrm>
            <a:off x="6369120" y="1371600"/>
            <a:ext cx="1151640" cy="1181520"/>
          </a:xfrm>
          <a:prstGeom prst="rect">
            <a:avLst/>
          </a:prstGeom>
          <a:ln>
            <a:noFill/>
          </a:ln>
        </p:spPr>
      </p:pic>
      <p:sp>
        <p:nvSpPr>
          <p:cNvPr id="413" name="CustomShape 35"/>
          <p:cNvSpPr/>
          <p:nvPr/>
        </p:nvSpPr>
        <p:spPr>
          <a:xfrm>
            <a:off x="7092720" y="2881440"/>
            <a:ext cx="1259280" cy="1150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36"/>
          <p:cNvSpPr/>
          <p:nvPr/>
        </p:nvSpPr>
        <p:spPr>
          <a:xfrm>
            <a:off x="7463520" y="2915640"/>
            <a:ext cx="542160" cy="5436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37"/>
          <p:cNvSpPr/>
          <p:nvPr/>
        </p:nvSpPr>
        <p:spPr>
          <a:xfrm>
            <a:off x="7362360" y="3643200"/>
            <a:ext cx="718560" cy="388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38"/>
          <p:cNvSpPr/>
          <p:nvPr/>
        </p:nvSpPr>
        <p:spPr>
          <a:xfrm>
            <a:off x="7362360" y="3643200"/>
            <a:ext cx="358200" cy="388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39"/>
          <p:cNvSpPr/>
          <p:nvPr/>
        </p:nvSpPr>
        <p:spPr>
          <a:xfrm>
            <a:off x="7633080" y="3426840"/>
            <a:ext cx="176040" cy="5468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40"/>
          <p:cNvSpPr/>
          <p:nvPr/>
        </p:nvSpPr>
        <p:spPr>
          <a:xfrm>
            <a:off x="7671600" y="3803760"/>
            <a:ext cx="94680" cy="169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41"/>
          <p:cNvSpPr/>
          <p:nvPr/>
        </p:nvSpPr>
        <p:spPr>
          <a:xfrm>
            <a:off x="7633080" y="3545640"/>
            <a:ext cx="176040" cy="108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42"/>
          <p:cNvSpPr/>
          <p:nvPr/>
        </p:nvSpPr>
        <p:spPr>
          <a:xfrm>
            <a:off x="7345080" y="3127680"/>
            <a:ext cx="752040" cy="453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43"/>
          <p:cNvSpPr/>
          <p:nvPr/>
        </p:nvSpPr>
        <p:spPr>
          <a:xfrm>
            <a:off x="7722720" y="3127680"/>
            <a:ext cx="374400" cy="453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44"/>
          <p:cNvSpPr/>
          <p:nvPr/>
        </p:nvSpPr>
        <p:spPr>
          <a:xfrm>
            <a:off x="7451640" y="3043800"/>
            <a:ext cx="537480" cy="3697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5"/>
          <p:cNvSpPr/>
          <p:nvPr/>
        </p:nvSpPr>
        <p:spPr>
          <a:xfrm>
            <a:off x="7472880" y="3043800"/>
            <a:ext cx="502560" cy="378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6"/>
          <p:cNvSpPr/>
          <p:nvPr/>
        </p:nvSpPr>
        <p:spPr>
          <a:xfrm>
            <a:off x="7920360" y="3281400"/>
            <a:ext cx="6228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7"/>
          <p:cNvSpPr/>
          <p:nvPr/>
        </p:nvSpPr>
        <p:spPr>
          <a:xfrm>
            <a:off x="7461360" y="3281400"/>
            <a:ext cx="61560" cy="108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8"/>
          <p:cNvSpPr/>
          <p:nvPr/>
        </p:nvSpPr>
        <p:spPr>
          <a:xfrm>
            <a:off x="7550640" y="3292200"/>
            <a:ext cx="342360" cy="117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9"/>
          <p:cNvSpPr/>
          <p:nvPr/>
        </p:nvSpPr>
        <p:spPr>
          <a:xfrm>
            <a:off x="7560000" y="3296160"/>
            <a:ext cx="144360" cy="105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50"/>
          <p:cNvSpPr/>
          <p:nvPr/>
        </p:nvSpPr>
        <p:spPr>
          <a:xfrm>
            <a:off x="7738920" y="3296160"/>
            <a:ext cx="143640" cy="105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51"/>
          <p:cNvSpPr/>
          <p:nvPr/>
        </p:nvSpPr>
        <p:spPr>
          <a:xfrm>
            <a:off x="7479720" y="3539520"/>
            <a:ext cx="240840" cy="4341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52"/>
          <p:cNvSpPr/>
          <p:nvPr/>
        </p:nvSpPr>
        <p:spPr>
          <a:xfrm>
            <a:off x="7722720" y="3539520"/>
            <a:ext cx="239760" cy="4341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53"/>
          <p:cNvSpPr/>
          <p:nvPr/>
        </p:nvSpPr>
        <p:spPr>
          <a:xfrm>
            <a:off x="7605000" y="3322800"/>
            <a:ext cx="230040" cy="1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54"/>
          <p:cNvSpPr/>
          <p:nvPr/>
        </p:nvSpPr>
        <p:spPr>
          <a:xfrm>
            <a:off x="7605000" y="3444480"/>
            <a:ext cx="231120" cy="73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5"/>
          <p:cNvSpPr/>
          <p:nvPr/>
        </p:nvSpPr>
        <p:spPr>
          <a:xfrm>
            <a:off x="7632720" y="3322080"/>
            <a:ext cx="5436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56"/>
          <p:cNvSpPr/>
          <p:nvPr/>
        </p:nvSpPr>
        <p:spPr>
          <a:xfrm>
            <a:off x="7754400" y="3322080"/>
            <a:ext cx="54000" cy="48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Application>LibreOffice/6.1.5.2$Linux_X86_64 LibreOffice_project/10$Build-2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2018-01-12T11:00:30Z</dcterms:created>
  <dc:creator/>
  <dc:description/>
  <dc:language>en-GB</dc:language>
  <cp:lastModifiedBy/>
  <dcterms:modified xsi:type="dcterms:W3CDTF">2020-01-08T17:01:49Z</dcterms:modified>
  <cp:revision>65</cp:revision>
  <dc:subject/>
  <dc:title>New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